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Lexend Light"/>
      <p:regular r:id="rId15"/>
      <p:bold r:id="rId16"/>
    </p:embeddedFont>
    <p:embeddedFont>
      <p:font typeface="Poppins"/>
      <p:regular r:id="rId17"/>
      <p:bold r:id="rId18"/>
      <p:italic r:id="rId19"/>
      <p:boldItalic r:id="rId20"/>
    </p:embeddedFont>
    <p:embeddedFont>
      <p:font typeface="Poppins Light"/>
      <p:regular r:id="rId21"/>
      <p:bold r:id="rId22"/>
      <p:italic r:id="rId23"/>
      <p:boldItalic r:id="rId24"/>
    </p:embeddedFont>
    <p:embeddedFont>
      <p:font typeface="Didact Gothic"/>
      <p:regular r:id="rId25"/>
    </p:embeddedFont>
    <p:embeddedFont>
      <p:font typeface="Lexend Medium"/>
      <p:regular r:id="rId26"/>
      <p:bold r:id="rId27"/>
    </p:embeddedFont>
    <p:embeddedFont>
      <p:font typeface="Lexen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760">
          <p15:clr>
            <a:srgbClr val="9AA0A6"/>
          </p15:clr>
        </p15:guide>
        <p15:guide id="2" pos="307">
          <p15:clr>
            <a:srgbClr val="9AA0A6"/>
          </p15:clr>
        </p15:guide>
        <p15:guide id="3" orient="horz" pos="1019">
          <p15:clr>
            <a:srgbClr val="9AA0A6"/>
          </p15:clr>
        </p15:guide>
        <p15:guide id="4" pos="46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60" orient="horz"/>
        <p:guide pos="307"/>
        <p:guide pos="1019" orient="horz"/>
        <p:guide pos="46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oppinsLight-bold.fntdata"/><Relationship Id="rId21" Type="http://schemas.openxmlformats.org/officeDocument/2006/relationships/font" Target="fonts/PoppinsLight-regular.fntdata"/><Relationship Id="rId24" Type="http://schemas.openxmlformats.org/officeDocument/2006/relationships/font" Target="fonts/PoppinsLight-boldItalic.fntdata"/><Relationship Id="rId23" Type="http://schemas.openxmlformats.org/officeDocument/2006/relationships/font" Target="fonts/Poppins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Medium-regular.fntdata"/><Relationship Id="rId25" Type="http://schemas.openxmlformats.org/officeDocument/2006/relationships/font" Target="fonts/DidactGothic-regular.fntdata"/><Relationship Id="rId28" Type="http://schemas.openxmlformats.org/officeDocument/2006/relationships/font" Target="fonts/Lexend-regular.fntdata"/><Relationship Id="rId27" Type="http://schemas.openxmlformats.org/officeDocument/2006/relationships/font" Target="fonts/Lexend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exe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LexendLight-regular.fntdata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font" Target="fonts/LexendLight-bold.fntdata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8d4bea92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8d4bea92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55a275176_1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55a275176_1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6a7b689f0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6a7b689f0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a82e2ebd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6a82e2ebd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aaa702c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6aaa702c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6aaa702c2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6aaa702c2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6ababc55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6ababc55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840d141e9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840d141e9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6aaa702c2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6aaa702c2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dnight_Blue Cover">
  <p:cSld name="1_Title slide 3_1_2_1">
    <p:bg>
      <p:bgPr>
        <a:solidFill>
          <a:schemeClr val="accent1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/>
        </p:nvSpPr>
        <p:spPr>
          <a:xfrm>
            <a:off x="0" y="10425"/>
            <a:ext cx="9144000" cy="5143500"/>
          </a:xfrm>
          <a:prstGeom prst="rect">
            <a:avLst/>
          </a:prstGeom>
          <a:solidFill>
            <a:srgbClr val="13004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706901" y="4357575"/>
            <a:ext cx="5300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0" name="Google Shape;10;p2"/>
          <p:cNvSpPr txBox="1"/>
          <p:nvPr/>
        </p:nvSpPr>
        <p:spPr>
          <a:xfrm>
            <a:off x="706901" y="4357575"/>
            <a:ext cx="5300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704752" y="2797375"/>
            <a:ext cx="53004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" name="Google Shape;12;p2"/>
          <p:cNvSpPr txBox="1"/>
          <p:nvPr/>
        </p:nvSpPr>
        <p:spPr>
          <a:xfrm>
            <a:off x="689200" y="3446949"/>
            <a:ext cx="5300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B7A9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105275" y="2758675"/>
            <a:ext cx="5038963" cy="2384474"/>
          </a:xfrm>
          <a:custGeom>
            <a:rect b="b" l="l" r="r" t="t"/>
            <a:pathLst>
              <a:path extrusionOk="0" h="134583" w="284406">
                <a:moveTo>
                  <a:pt x="284405" y="0"/>
                </a:moveTo>
                <a:lnTo>
                  <a:pt x="129764" y="14456"/>
                </a:lnTo>
                <a:cubicBezTo>
                  <a:pt x="92336" y="17929"/>
                  <a:pt x="58831" y="38884"/>
                  <a:pt x="39109" y="70821"/>
                </a:cubicBezTo>
                <a:lnTo>
                  <a:pt x="0" y="134582"/>
                </a:lnTo>
                <a:lnTo>
                  <a:pt x="47401" y="134582"/>
                </a:lnTo>
                <a:lnTo>
                  <a:pt x="73735" y="91664"/>
                </a:lnTo>
                <a:cubicBezTo>
                  <a:pt x="86846" y="70373"/>
                  <a:pt x="109033" y="56478"/>
                  <a:pt x="133798" y="53900"/>
                </a:cubicBezTo>
                <a:lnTo>
                  <a:pt x="284405" y="38324"/>
                </a:lnTo>
                <a:lnTo>
                  <a:pt x="2844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0" y="-450"/>
            <a:ext cx="2523957" cy="1095464"/>
          </a:xfrm>
          <a:custGeom>
            <a:rect b="b" l="l" r="r" t="t"/>
            <a:pathLst>
              <a:path extrusionOk="0" h="123537" w="284630">
                <a:moveTo>
                  <a:pt x="0" y="0"/>
                </a:moveTo>
                <a:lnTo>
                  <a:pt x="0" y="62529"/>
                </a:lnTo>
                <a:lnTo>
                  <a:pt x="68132" y="104214"/>
                </a:lnTo>
                <a:cubicBezTo>
                  <a:pt x="89317" y="117299"/>
                  <a:pt x="112831" y="123536"/>
                  <a:pt x="136066" y="123536"/>
                </a:cubicBezTo>
                <a:cubicBezTo>
                  <a:pt x="179689" y="123536"/>
                  <a:pt x="222333" y="101553"/>
                  <a:pt x="246754" y="61632"/>
                </a:cubicBezTo>
                <a:lnTo>
                  <a:pt x="284629" y="0"/>
                </a:lnTo>
                <a:lnTo>
                  <a:pt x="190724" y="0"/>
                </a:lnTo>
                <a:lnTo>
                  <a:pt x="177725" y="21067"/>
                </a:lnTo>
                <a:cubicBezTo>
                  <a:pt x="168079" y="36852"/>
                  <a:pt x="151284" y="45583"/>
                  <a:pt x="134054" y="45583"/>
                </a:cubicBezTo>
                <a:cubicBezTo>
                  <a:pt x="124863" y="45583"/>
                  <a:pt x="115548" y="43099"/>
                  <a:pt x="107128" y="37876"/>
                </a:cubicBezTo>
                <a:lnTo>
                  <a:pt x="45272" y="0"/>
                </a:lnTo>
                <a:close/>
              </a:path>
            </a:pathLst>
          </a:custGeom>
          <a:solidFill>
            <a:srgbClr val="FB7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706901" y="4357575"/>
            <a:ext cx="5300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04750" y="1608375"/>
            <a:ext cx="5300400" cy="21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689200" y="3446949"/>
            <a:ext cx="5300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B7A9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8" name="Google Shape;18;p2"/>
          <p:cNvGrpSpPr/>
          <p:nvPr/>
        </p:nvGrpSpPr>
        <p:grpSpPr>
          <a:xfrm>
            <a:off x="6292412" y="4339297"/>
            <a:ext cx="2423203" cy="354251"/>
            <a:chOff x="1104725" y="2466450"/>
            <a:chExt cx="5383700" cy="787050"/>
          </a:xfrm>
        </p:grpSpPr>
        <p:sp>
          <p:nvSpPr>
            <p:cNvPr id="19" name="Google Shape;19;p2"/>
            <p:cNvSpPr/>
            <p:nvPr/>
          </p:nvSpPr>
          <p:spPr>
            <a:xfrm>
              <a:off x="1104725" y="2466450"/>
              <a:ext cx="851700" cy="787050"/>
            </a:xfrm>
            <a:custGeom>
              <a:rect b="b" l="l" r="r" t="t"/>
              <a:pathLst>
                <a:path extrusionOk="0" h="31482" w="34068">
                  <a:moveTo>
                    <a:pt x="30406" y="2269"/>
                  </a:moveTo>
                  <a:cubicBezTo>
                    <a:pt x="31242" y="2269"/>
                    <a:pt x="31878" y="2946"/>
                    <a:pt x="31878" y="3742"/>
                  </a:cubicBezTo>
                  <a:lnTo>
                    <a:pt x="31878" y="24556"/>
                  </a:lnTo>
                  <a:lnTo>
                    <a:pt x="23521" y="13612"/>
                  </a:lnTo>
                  <a:lnTo>
                    <a:pt x="23521" y="2269"/>
                  </a:lnTo>
                  <a:close/>
                  <a:moveTo>
                    <a:pt x="2189" y="6886"/>
                  </a:moveTo>
                  <a:lnTo>
                    <a:pt x="10547" y="17870"/>
                  </a:lnTo>
                  <a:lnTo>
                    <a:pt x="10547" y="29213"/>
                  </a:lnTo>
                  <a:lnTo>
                    <a:pt x="3662" y="29213"/>
                  </a:lnTo>
                  <a:cubicBezTo>
                    <a:pt x="2866" y="29213"/>
                    <a:pt x="2189" y="28576"/>
                    <a:pt x="2189" y="27780"/>
                  </a:cubicBezTo>
                  <a:lnTo>
                    <a:pt x="2189" y="6886"/>
                  </a:lnTo>
                  <a:close/>
                  <a:moveTo>
                    <a:pt x="9830" y="2269"/>
                  </a:moveTo>
                  <a:cubicBezTo>
                    <a:pt x="11223" y="2269"/>
                    <a:pt x="12576" y="2946"/>
                    <a:pt x="13412" y="4060"/>
                  </a:cubicBezTo>
                  <a:lnTo>
                    <a:pt x="31361" y="27461"/>
                  </a:lnTo>
                  <a:cubicBezTo>
                    <a:pt x="31918" y="28178"/>
                    <a:pt x="31401" y="29213"/>
                    <a:pt x="30525" y="29213"/>
                  </a:cubicBezTo>
                  <a:lnTo>
                    <a:pt x="24237" y="29213"/>
                  </a:lnTo>
                  <a:cubicBezTo>
                    <a:pt x="22844" y="29213"/>
                    <a:pt x="21491" y="28576"/>
                    <a:pt x="20655" y="27461"/>
                  </a:cubicBezTo>
                  <a:lnTo>
                    <a:pt x="2706" y="4021"/>
                  </a:lnTo>
                  <a:cubicBezTo>
                    <a:pt x="2189" y="3304"/>
                    <a:pt x="2667" y="2269"/>
                    <a:pt x="3582" y="2269"/>
                  </a:cubicBezTo>
                  <a:close/>
                  <a:moveTo>
                    <a:pt x="3662" y="1"/>
                  </a:moveTo>
                  <a:cubicBezTo>
                    <a:pt x="1632" y="1"/>
                    <a:pt x="0" y="1672"/>
                    <a:pt x="0" y="3702"/>
                  </a:cubicBezTo>
                  <a:lnTo>
                    <a:pt x="0" y="27820"/>
                  </a:lnTo>
                  <a:cubicBezTo>
                    <a:pt x="0" y="29849"/>
                    <a:pt x="1632" y="31481"/>
                    <a:pt x="3662" y="31481"/>
                  </a:cubicBezTo>
                  <a:lnTo>
                    <a:pt x="11581" y="31481"/>
                  </a:lnTo>
                  <a:cubicBezTo>
                    <a:pt x="12218" y="31481"/>
                    <a:pt x="12735" y="31003"/>
                    <a:pt x="12735" y="30367"/>
                  </a:cubicBezTo>
                  <a:lnTo>
                    <a:pt x="12735" y="20616"/>
                  </a:lnTo>
                  <a:lnTo>
                    <a:pt x="18864" y="28815"/>
                  </a:lnTo>
                  <a:cubicBezTo>
                    <a:pt x="20138" y="30486"/>
                    <a:pt x="22168" y="31481"/>
                    <a:pt x="24277" y="31481"/>
                  </a:cubicBezTo>
                  <a:lnTo>
                    <a:pt x="30366" y="31481"/>
                  </a:lnTo>
                  <a:cubicBezTo>
                    <a:pt x="32396" y="31481"/>
                    <a:pt x="34067" y="29849"/>
                    <a:pt x="34067" y="27820"/>
                  </a:cubicBezTo>
                  <a:lnTo>
                    <a:pt x="34067" y="3702"/>
                  </a:lnTo>
                  <a:cubicBezTo>
                    <a:pt x="34067" y="1672"/>
                    <a:pt x="32396" y="1"/>
                    <a:pt x="30366" y="1"/>
                  </a:cubicBezTo>
                  <a:lnTo>
                    <a:pt x="22486" y="1"/>
                  </a:lnTo>
                  <a:cubicBezTo>
                    <a:pt x="21849" y="1"/>
                    <a:pt x="21372" y="518"/>
                    <a:pt x="21372" y="1155"/>
                  </a:cubicBezTo>
                  <a:lnTo>
                    <a:pt x="21372" y="10826"/>
                  </a:lnTo>
                  <a:lnTo>
                    <a:pt x="15163" y="2667"/>
                  </a:lnTo>
                  <a:cubicBezTo>
                    <a:pt x="13890" y="996"/>
                    <a:pt x="11900" y="1"/>
                    <a:pt x="97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08100" y="2534125"/>
              <a:ext cx="599975" cy="652700"/>
            </a:xfrm>
            <a:custGeom>
              <a:rect b="b" l="l" r="r" t="t"/>
              <a:pathLst>
                <a:path extrusionOk="0" h="26108" w="23999">
                  <a:moveTo>
                    <a:pt x="1" y="0"/>
                  </a:moveTo>
                  <a:lnTo>
                    <a:pt x="1" y="26108"/>
                  </a:lnTo>
                  <a:lnTo>
                    <a:pt x="6488" y="26108"/>
                  </a:lnTo>
                  <a:lnTo>
                    <a:pt x="6488" y="11780"/>
                  </a:lnTo>
                  <a:lnTo>
                    <a:pt x="18984" y="26108"/>
                  </a:lnTo>
                  <a:lnTo>
                    <a:pt x="23999" y="26108"/>
                  </a:lnTo>
                  <a:lnTo>
                    <a:pt x="23999" y="0"/>
                  </a:lnTo>
                  <a:lnTo>
                    <a:pt x="17512" y="0"/>
                  </a:lnTo>
                  <a:lnTo>
                    <a:pt x="17512" y="14686"/>
                  </a:lnTo>
                  <a:lnTo>
                    <a:pt x="49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031925" y="2711225"/>
              <a:ext cx="485575" cy="485550"/>
            </a:xfrm>
            <a:custGeom>
              <a:rect b="b" l="l" r="r" t="t"/>
              <a:pathLst>
                <a:path extrusionOk="0" h="19422" w="19423">
                  <a:moveTo>
                    <a:pt x="9911" y="4776"/>
                  </a:moveTo>
                  <a:cubicBezTo>
                    <a:pt x="11901" y="4776"/>
                    <a:pt x="13214" y="5851"/>
                    <a:pt x="13572" y="7880"/>
                  </a:cubicBezTo>
                  <a:lnTo>
                    <a:pt x="5971" y="7880"/>
                  </a:lnTo>
                  <a:cubicBezTo>
                    <a:pt x="6448" y="6010"/>
                    <a:pt x="7801" y="4776"/>
                    <a:pt x="9911" y="4776"/>
                  </a:cubicBezTo>
                  <a:close/>
                  <a:moveTo>
                    <a:pt x="9911" y="0"/>
                  </a:moveTo>
                  <a:cubicBezTo>
                    <a:pt x="3941" y="0"/>
                    <a:pt x="1" y="4060"/>
                    <a:pt x="1" y="9671"/>
                  </a:cubicBezTo>
                  <a:cubicBezTo>
                    <a:pt x="1" y="15362"/>
                    <a:pt x="4060" y="19422"/>
                    <a:pt x="10149" y="19422"/>
                  </a:cubicBezTo>
                  <a:cubicBezTo>
                    <a:pt x="14766" y="19422"/>
                    <a:pt x="18348" y="17034"/>
                    <a:pt x="19223" y="13173"/>
                  </a:cubicBezTo>
                  <a:lnTo>
                    <a:pt x="13094" y="13173"/>
                  </a:lnTo>
                  <a:cubicBezTo>
                    <a:pt x="12537" y="14009"/>
                    <a:pt x="11542" y="14526"/>
                    <a:pt x="10229" y="14526"/>
                  </a:cubicBezTo>
                  <a:cubicBezTo>
                    <a:pt x="7841" y="14526"/>
                    <a:pt x="6568" y="13213"/>
                    <a:pt x="6050" y="11542"/>
                  </a:cubicBezTo>
                  <a:lnTo>
                    <a:pt x="19263" y="11542"/>
                  </a:lnTo>
                  <a:lnTo>
                    <a:pt x="19303" y="11422"/>
                  </a:lnTo>
                  <a:cubicBezTo>
                    <a:pt x="19422" y="10706"/>
                    <a:pt x="19422" y="9989"/>
                    <a:pt x="19422" y="9313"/>
                  </a:cubicBezTo>
                  <a:cubicBezTo>
                    <a:pt x="19422" y="3701"/>
                    <a:pt x="15283" y="0"/>
                    <a:pt x="99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3400" y="2711225"/>
              <a:ext cx="514400" cy="484550"/>
            </a:xfrm>
            <a:custGeom>
              <a:rect b="b" l="l" r="r" t="t"/>
              <a:pathLst>
                <a:path extrusionOk="0" h="19382" w="20576">
                  <a:moveTo>
                    <a:pt x="10467" y="5055"/>
                  </a:moveTo>
                  <a:cubicBezTo>
                    <a:pt x="11860" y="5055"/>
                    <a:pt x="13213" y="5453"/>
                    <a:pt x="14367" y="6806"/>
                  </a:cubicBezTo>
                  <a:lnTo>
                    <a:pt x="14367" y="12576"/>
                  </a:lnTo>
                  <a:cubicBezTo>
                    <a:pt x="13213" y="13890"/>
                    <a:pt x="11860" y="14288"/>
                    <a:pt x="10467" y="14288"/>
                  </a:cubicBezTo>
                  <a:cubicBezTo>
                    <a:pt x="7960" y="14288"/>
                    <a:pt x="6089" y="12258"/>
                    <a:pt x="6089" y="9671"/>
                  </a:cubicBezTo>
                  <a:cubicBezTo>
                    <a:pt x="6089" y="7124"/>
                    <a:pt x="7960" y="5055"/>
                    <a:pt x="10467" y="5055"/>
                  </a:cubicBezTo>
                  <a:close/>
                  <a:moveTo>
                    <a:pt x="9233" y="0"/>
                  </a:moveTo>
                  <a:cubicBezTo>
                    <a:pt x="4219" y="0"/>
                    <a:pt x="0" y="4139"/>
                    <a:pt x="0" y="9671"/>
                  </a:cubicBezTo>
                  <a:cubicBezTo>
                    <a:pt x="0" y="15203"/>
                    <a:pt x="4219" y="19382"/>
                    <a:pt x="9233" y="19382"/>
                  </a:cubicBezTo>
                  <a:cubicBezTo>
                    <a:pt x="11263" y="19382"/>
                    <a:pt x="12974" y="18864"/>
                    <a:pt x="14367" y="17989"/>
                  </a:cubicBezTo>
                  <a:lnTo>
                    <a:pt x="14367" y="19024"/>
                  </a:lnTo>
                  <a:lnTo>
                    <a:pt x="20576" y="19024"/>
                  </a:lnTo>
                  <a:lnTo>
                    <a:pt x="20576" y="398"/>
                  </a:lnTo>
                  <a:lnTo>
                    <a:pt x="14367" y="398"/>
                  </a:lnTo>
                  <a:lnTo>
                    <a:pt x="14367" y="1393"/>
                  </a:lnTo>
                  <a:cubicBezTo>
                    <a:pt x="12974" y="518"/>
                    <a:pt x="11263" y="0"/>
                    <a:pt x="9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83600" y="2713200"/>
              <a:ext cx="315425" cy="473625"/>
            </a:xfrm>
            <a:custGeom>
              <a:rect b="b" l="l" r="r" t="t"/>
              <a:pathLst>
                <a:path extrusionOk="0" h="18945" w="12617">
                  <a:moveTo>
                    <a:pt x="12616" y="1"/>
                  </a:moveTo>
                  <a:cubicBezTo>
                    <a:pt x="9870" y="1"/>
                    <a:pt x="7841" y="916"/>
                    <a:pt x="6209" y="2309"/>
                  </a:cubicBezTo>
                  <a:lnTo>
                    <a:pt x="6209" y="319"/>
                  </a:lnTo>
                  <a:lnTo>
                    <a:pt x="0" y="319"/>
                  </a:lnTo>
                  <a:lnTo>
                    <a:pt x="0" y="18945"/>
                  </a:lnTo>
                  <a:lnTo>
                    <a:pt x="6209" y="18945"/>
                  </a:lnTo>
                  <a:lnTo>
                    <a:pt x="6209" y="8319"/>
                  </a:lnTo>
                  <a:cubicBezTo>
                    <a:pt x="7681" y="6846"/>
                    <a:pt x="9592" y="6050"/>
                    <a:pt x="12616" y="5931"/>
                  </a:cubicBezTo>
                  <a:lnTo>
                    <a:pt x="126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420900" y="2534125"/>
              <a:ext cx="486550" cy="652700"/>
            </a:xfrm>
            <a:custGeom>
              <a:rect b="b" l="l" r="r" t="t"/>
              <a:pathLst>
                <a:path extrusionOk="0" h="26108" w="19462">
                  <a:moveTo>
                    <a:pt x="0" y="0"/>
                  </a:moveTo>
                  <a:lnTo>
                    <a:pt x="0" y="26108"/>
                  </a:lnTo>
                  <a:lnTo>
                    <a:pt x="6487" y="26108"/>
                  </a:lnTo>
                  <a:lnTo>
                    <a:pt x="6487" y="16874"/>
                  </a:lnTo>
                  <a:lnTo>
                    <a:pt x="16198" y="16874"/>
                  </a:lnTo>
                  <a:lnTo>
                    <a:pt x="16198" y="16795"/>
                  </a:lnTo>
                  <a:cubicBezTo>
                    <a:pt x="16198" y="14725"/>
                    <a:pt x="16715" y="12855"/>
                    <a:pt x="17591" y="11263"/>
                  </a:cubicBezTo>
                  <a:lnTo>
                    <a:pt x="6487" y="11263"/>
                  </a:lnTo>
                  <a:lnTo>
                    <a:pt x="6487" y="5731"/>
                  </a:lnTo>
                  <a:lnTo>
                    <a:pt x="19461" y="5731"/>
                  </a:lnTo>
                  <a:lnTo>
                    <a:pt x="19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375050" y="2713200"/>
              <a:ext cx="315425" cy="473625"/>
            </a:xfrm>
            <a:custGeom>
              <a:rect b="b" l="l" r="r" t="t"/>
              <a:pathLst>
                <a:path extrusionOk="0" h="18945" w="12617">
                  <a:moveTo>
                    <a:pt x="12616" y="1"/>
                  </a:moveTo>
                  <a:cubicBezTo>
                    <a:pt x="9830" y="1"/>
                    <a:pt x="7841" y="916"/>
                    <a:pt x="6209" y="2309"/>
                  </a:cubicBezTo>
                  <a:lnTo>
                    <a:pt x="6209" y="319"/>
                  </a:lnTo>
                  <a:lnTo>
                    <a:pt x="0" y="319"/>
                  </a:lnTo>
                  <a:lnTo>
                    <a:pt x="0" y="18945"/>
                  </a:lnTo>
                  <a:lnTo>
                    <a:pt x="6209" y="18945"/>
                  </a:lnTo>
                  <a:lnTo>
                    <a:pt x="6209" y="8319"/>
                  </a:lnTo>
                  <a:cubicBezTo>
                    <a:pt x="7642" y="6846"/>
                    <a:pt x="9592" y="6050"/>
                    <a:pt x="12616" y="5931"/>
                  </a:cubicBezTo>
                  <a:lnTo>
                    <a:pt x="126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715325" y="2707250"/>
              <a:ext cx="773100" cy="479575"/>
            </a:xfrm>
            <a:custGeom>
              <a:rect b="b" l="l" r="r" t="t"/>
              <a:pathLst>
                <a:path extrusionOk="0" h="19183" w="30924">
                  <a:moveTo>
                    <a:pt x="10865" y="0"/>
                  </a:moveTo>
                  <a:cubicBezTo>
                    <a:pt x="8796" y="0"/>
                    <a:pt x="7482" y="597"/>
                    <a:pt x="6209" y="1672"/>
                  </a:cubicBezTo>
                  <a:lnTo>
                    <a:pt x="6209" y="557"/>
                  </a:lnTo>
                  <a:lnTo>
                    <a:pt x="0" y="557"/>
                  </a:lnTo>
                  <a:lnTo>
                    <a:pt x="0" y="19183"/>
                  </a:lnTo>
                  <a:lnTo>
                    <a:pt x="6209" y="19183"/>
                  </a:lnTo>
                  <a:lnTo>
                    <a:pt x="6209" y="7283"/>
                  </a:lnTo>
                  <a:cubicBezTo>
                    <a:pt x="7124" y="6089"/>
                    <a:pt x="8039" y="5612"/>
                    <a:pt x="8995" y="5612"/>
                  </a:cubicBezTo>
                  <a:cubicBezTo>
                    <a:pt x="11024" y="5612"/>
                    <a:pt x="12338" y="6885"/>
                    <a:pt x="12338" y="9552"/>
                  </a:cubicBezTo>
                  <a:lnTo>
                    <a:pt x="12338" y="19183"/>
                  </a:lnTo>
                  <a:lnTo>
                    <a:pt x="18546" y="19183"/>
                  </a:lnTo>
                  <a:lnTo>
                    <a:pt x="18546" y="8557"/>
                  </a:lnTo>
                  <a:cubicBezTo>
                    <a:pt x="18546" y="8079"/>
                    <a:pt x="18506" y="7641"/>
                    <a:pt x="18467" y="7164"/>
                  </a:cubicBezTo>
                  <a:cubicBezTo>
                    <a:pt x="19382" y="6049"/>
                    <a:pt x="20377" y="5612"/>
                    <a:pt x="21332" y="5612"/>
                  </a:cubicBezTo>
                  <a:cubicBezTo>
                    <a:pt x="23402" y="5612"/>
                    <a:pt x="24675" y="6885"/>
                    <a:pt x="24675" y="9552"/>
                  </a:cubicBezTo>
                  <a:lnTo>
                    <a:pt x="24675" y="19183"/>
                  </a:lnTo>
                  <a:lnTo>
                    <a:pt x="30923" y="19183"/>
                  </a:lnTo>
                  <a:lnTo>
                    <a:pt x="30923" y="8557"/>
                  </a:lnTo>
                  <a:cubicBezTo>
                    <a:pt x="30923" y="3263"/>
                    <a:pt x="27620" y="0"/>
                    <a:pt x="23163" y="0"/>
                  </a:cubicBezTo>
                  <a:cubicBezTo>
                    <a:pt x="20417" y="0"/>
                    <a:pt x="18506" y="756"/>
                    <a:pt x="16556" y="2468"/>
                  </a:cubicBezTo>
                  <a:cubicBezTo>
                    <a:pt x="15163" y="876"/>
                    <a:pt x="13173" y="0"/>
                    <a:pt x="108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50700" y="2711225"/>
              <a:ext cx="504475" cy="489525"/>
            </a:xfrm>
            <a:custGeom>
              <a:rect b="b" l="l" r="r" t="t"/>
              <a:pathLst>
                <a:path extrusionOk="0" h="19581" w="20179">
                  <a:moveTo>
                    <a:pt x="10149" y="5373"/>
                  </a:moveTo>
                  <a:cubicBezTo>
                    <a:pt x="12657" y="5373"/>
                    <a:pt x="14328" y="7323"/>
                    <a:pt x="14328" y="9711"/>
                  </a:cubicBezTo>
                  <a:cubicBezTo>
                    <a:pt x="14328" y="12218"/>
                    <a:pt x="12657" y="14208"/>
                    <a:pt x="10149" y="14208"/>
                  </a:cubicBezTo>
                  <a:cubicBezTo>
                    <a:pt x="7602" y="14208"/>
                    <a:pt x="5931" y="12218"/>
                    <a:pt x="5931" y="9711"/>
                  </a:cubicBezTo>
                  <a:cubicBezTo>
                    <a:pt x="5931" y="7323"/>
                    <a:pt x="7602" y="5373"/>
                    <a:pt x="10149" y="5373"/>
                  </a:cubicBezTo>
                  <a:close/>
                  <a:moveTo>
                    <a:pt x="10109" y="0"/>
                  </a:moveTo>
                  <a:cubicBezTo>
                    <a:pt x="4219" y="0"/>
                    <a:pt x="1" y="4099"/>
                    <a:pt x="1" y="9671"/>
                  </a:cubicBezTo>
                  <a:cubicBezTo>
                    <a:pt x="1" y="15362"/>
                    <a:pt x="4219" y="19581"/>
                    <a:pt x="10109" y="19581"/>
                  </a:cubicBezTo>
                  <a:cubicBezTo>
                    <a:pt x="15960" y="19581"/>
                    <a:pt x="20178" y="15362"/>
                    <a:pt x="20178" y="9671"/>
                  </a:cubicBezTo>
                  <a:cubicBezTo>
                    <a:pt x="20178" y="4099"/>
                    <a:pt x="15960" y="0"/>
                    <a:pt x="10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- Logo">
  <p:cSld name="CUSTOM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72" name="Google Shape;72;p11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3" name="Google Shape;73;p11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1"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A">
  <p:cSld name="CUSTOM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2"/>
          <p:cNvPicPr preferRelativeResize="0"/>
          <p:nvPr/>
        </p:nvPicPr>
        <p:blipFill rotWithShape="1">
          <a:blip r:embed="rId2">
            <a:alphaModFix/>
          </a:blip>
          <a:srcRect b="0" l="0" r="0" t="1542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2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12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9" name="Google Shape;79;p12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80" name="Google Shape;80;p12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1" name="Google Shape;81;p12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B">
  <p:cSld name="CUSTOM_3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3"/>
          <p:cNvPicPr preferRelativeResize="0"/>
          <p:nvPr/>
        </p:nvPicPr>
        <p:blipFill rotWithShape="1">
          <a:blip r:embed="rId2">
            <a:alphaModFix/>
          </a:blip>
          <a:srcRect b="6415" l="170" r="-169" t="30313"/>
          <a:stretch/>
        </p:blipFill>
        <p:spPr>
          <a:xfrm>
            <a:off x="-32600" y="0"/>
            <a:ext cx="920922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6" name="Google Shape;86;p13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88" name="Google Shape;88;p13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 1 1">
  <p:cSld name="CUSTOM_3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2">
            <a:alphaModFix/>
          </a:blip>
          <a:srcRect b="0" l="0" r="0" t="18026"/>
          <a:stretch/>
        </p:blipFill>
        <p:spPr>
          <a:xfrm>
            <a:off x="0" y="0"/>
            <a:ext cx="94136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4" name="Google Shape;94;p14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C">
  <p:cSld name="CUSTOM_3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2">
            <a:alphaModFix/>
          </a:blip>
          <a:srcRect b="16860" l="-9706" r="-7238" t="16681"/>
          <a:stretch/>
        </p:blipFill>
        <p:spPr>
          <a:xfrm>
            <a:off x="-925275" y="0"/>
            <a:ext cx="1078325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2" name="Google Shape;102;p15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E">
  <p:cSld name="CUSTOM_3_1_1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2">
            <a:alphaModFix/>
          </a:blip>
          <a:srcRect b="14427" l="0" r="0" t="0"/>
          <a:stretch/>
        </p:blipFill>
        <p:spPr>
          <a:xfrm>
            <a:off x="0" y="-35675"/>
            <a:ext cx="9174001" cy="521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0" name="Google Shape;110;p16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F">
  <p:cSld name="CUSTOM_3_1_1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7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8" name="Google Shape;118;p17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G">
  <p:cSld name="CUSTOM_3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 b="34429" l="0" r="2439" t="2893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25" name="Google Shape;125;p18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7" name="Google Shape;127;p18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H">
  <p:cSld name="CUSTOM_3_1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 rotWithShape="1">
          <a:blip r:embed="rId2">
            <a:alphaModFix/>
          </a:blip>
          <a:srcRect b="12734" l="759" r="-9278" t="19169"/>
          <a:stretch/>
        </p:blipFill>
        <p:spPr>
          <a:xfrm>
            <a:off x="0" y="0"/>
            <a:ext cx="99988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4" name="Google Shape;134;p19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- Divider - I">
  <p:cSld name="CUSTOM_3_1_1_1_1_1_1_1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 rotWithShape="1">
          <a:blip r:embed="rId2">
            <a:alphaModFix/>
          </a:blip>
          <a:srcRect b="5311" l="0" r="0" t="3363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815575" y="1623175"/>
            <a:ext cx="7496400" cy="1675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739375" y="3395425"/>
            <a:ext cx="74964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2" name="Google Shape;142;p20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44" name="Google Shape;144;p20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imary gradient 1">
  <p:cSld name="TITLE 2_1_3">
    <p:bg>
      <p:bgPr>
        <a:solidFill>
          <a:schemeClr val="accent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title"/>
          </p:nvPr>
        </p:nvSpPr>
        <p:spPr>
          <a:xfrm>
            <a:off x="779700" y="1579375"/>
            <a:ext cx="7523700" cy="171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100"/>
              <a:buNone/>
              <a:defRPr sz="5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2" name="Google Shape;32;p3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- Background">
  <p:cSld name="CUSTOM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with line">
  <p:cSld name="CUSTOM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154" name="Google Shape;154;p22"/>
          <p:cNvCxnSpPr/>
          <p:nvPr/>
        </p:nvCxnSpPr>
        <p:spPr>
          <a:xfrm>
            <a:off x="428675" y="4845975"/>
            <a:ext cx="7752900" cy="0"/>
          </a:xfrm>
          <a:prstGeom prst="straightConnector1">
            <a:avLst/>
          </a:prstGeom>
          <a:noFill/>
          <a:ln cap="flat" cmpd="sng" w="38100">
            <a:solidFill>
              <a:srgbClr val="13004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409100" y="292625"/>
            <a:ext cx="74652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Title Left">
  <p:cSld name="TITLE_1_3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540300" y="1205375"/>
            <a:ext cx="35310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4414500" y="381625"/>
            <a:ext cx="3729300" cy="4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exend Light"/>
              <a:buChar char="●"/>
              <a:defRPr b="0" i="0" sz="16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exend Light"/>
              <a:buChar char="■"/>
              <a:defRPr b="0" i="0" sz="1200" u="none" cap="none" strike="noStrike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3" name="Google Shape;163;p24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165" name="Google Shape;165;p24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4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accent4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TITLE_AND_BODY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464100" y="954150"/>
            <a:ext cx="7756800" cy="4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exend Light"/>
              <a:buChar char="●"/>
              <a:defRPr sz="16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464100" y="445025"/>
            <a:ext cx="8520600" cy="466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F Pink">
  <p:cSld name="TITLE 2_1_3_1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6" name="Google Shape;36;p4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Midnight Blue Divider with Frame">
  <p:cSld name="SECTION_HEADER_2">
    <p:bg>
      <p:bgPr>
        <a:solidFill>
          <a:srgbClr val="130048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252300" y="255450"/>
            <a:ext cx="8639400" cy="46326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Pink Divider with Frame">
  <p:cSld name="SECTION_HEADER_2_2">
    <p:bg>
      <p:bgPr>
        <a:solidFill>
          <a:schemeClr val="accent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252300" y="255450"/>
            <a:ext cx="8639400" cy="46326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F Midnight Blue">
  <p:cSld name="SECTION_HEADER_2_1">
    <p:bg>
      <p:bgPr>
        <a:solidFill>
          <a:srgbClr val="130048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4" name="Google Shape;44;p7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1">
  <p:cSld name="SECTION_HEADER_1_1_1_1">
    <p:bg>
      <p:bgPr>
        <a:solidFill>
          <a:schemeClr val="accen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10425"/>
            <a:ext cx="9144000" cy="5143500"/>
          </a:xfrm>
          <a:prstGeom prst="rect">
            <a:avLst/>
          </a:prstGeom>
          <a:solidFill>
            <a:srgbClr val="13004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7232979" y="4718108"/>
            <a:ext cx="1651719" cy="241467"/>
            <a:chOff x="1104725" y="2466450"/>
            <a:chExt cx="5383700" cy="787050"/>
          </a:xfrm>
        </p:grpSpPr>
        <p:sp>
          <p:nvSpPr>
            <p:cNvPr id="48" name="Google Shape;48;p8"/>
            <p:cNvSpPr/>
            <p:nvPr/>
          </p:nvSpPr>
          <p:spPr>
            <a:xfrm>
              <a:off x="1104725" y="2466450"/>
              <a:ext cx="851700" cy="787050"/>
            </a:xfrm>
            <a:custGeom>
              <a:rect b="b" l="l" r="r" t="t"/>
              <a:pathLst>
                <a:path extrusionOk="0" h="31482" w="34068">
                  <a:moveTo>
                    <a:pt x="30406" y="2269"/>
                  </a:moveTo>
                  <a:cubicBezTo>
                    <a:pt x="31242" y="2269"/>
                    <a:pt x="31878" y="2946"/>
                    <a:pt x="31878" y="3742"/>
                  </a:cubicBezTo>
                  <a:lnTo>
                    <a:pt x="31878" y="24556"/>
                  </a:lnTo>
                  <a:lnTo>
                    <a:pt x="23521" y="13612"/>
                  </a:lnTo>
                  <a:lnTo>
                    <a:pt x="23521" y="2269"/>
                  </a:lnTo>
                  <a:close/>
                  <a:moveTo>
                    <a:pt x="2189" y="6886"/>
                  </a:moveTo>
                  <a:lnTo>
                    <a:pt x="10547" y="17870"/>
                  </a:lnTo>
                  <a:lnTo>
                    <a:pt x="10547" y="29213"/>
                  </a:lnTo>
                  <a:lnTo>
                    <a:pt x="3662" y="29213"/>
                  </a:lnTo>
                  <a:cubicBezTo>
                    <a:pt x="2866" y="29213"/>
                    <a:pt x="2189" y="28576"/>
                    <a:pt x="2189" y="27780"/>
                  </a:cubicBezTo>
                  <a:lnTo>
                    <a:pt x="2189" y="6886"/>
                  </a:lnTo>
                  <a:close/>
                  <a:moveTo>
                    <a:pt x="9830" y="2269"/>
                  </a:moveTo>
                  <a:cubicBezTo>
                    <a:pt x="11223" y="2269"/>
                    <a:pt x="12576" y="2946"/>
                    <a:pt x="13412" y="4060"/>
                  </a:cubicBezTo>
                  <a:lnTo>
                    <a:pt x="31361" y="27461"/>
                  </a:lnTo>
                  <a:cubicBezTo>
                    <a:pt x="31918" y="28178"/>
                    <a:pt x="31401" y="29213"/>
                    <a:pt x="30525" y="29213"/>
                  </a:cubicBezTo>
                  <a:lnTo>
                    <a:pt x="24237" y="29213"/>
                  </a:lnTo>
                  <a:cubicBezTo>
                    <a:pt x="22844" y="29213"/>
                    <a:pt x="21491" y="28576"/>
                    <a:pt x="20655" y="27461"/>
                  </a:cubicBezTo>
                  <a:lnTo>
                    <a:pt x="2706" y="4021"/>
                  </a:lnTo>
                  <a:cubicBezTo>
                    <a:pt x="2189" y="3304"/>
                    <a:pt x="2667" y="2269"/>
                    <a:pt x="3582" y="2269"/>
                  </a:cubicBezTo>
                  <a:close/>
                  <a:moveTo>
                    <a:pt x="3662" y="1"/>
                  </a:moveTo>
                  <a:cubicBezTo>
                    <a:pt x="1632" y="1"/>
                    <a:pt x="0" y="1672"/>
                    <a:pt x="0" y="3702"/>
                  </a:cubicBezTo>
                  <a:lnTo>
                    <a:pt x="0" y="27820"/>
                  </a:lnTo>
                  <a:cubicBezTo>
                    <a:pt x="0" y="29849"/>
                    <a:pt x="1632" y="31481"/>
                    <a:pt x="3662" y="31481"/>
                  </a:cubicBezTo>
                  <a:lnTo>
                    <a:pt x="11581" y="31481"/>
                  </a:lnTo>
                  <a:cubicBezTo>
                    <a:pt x="12218" y="31481"/>
                    <a:pt x="12735" y="31003"/>
                    <a:pt x="12735" y="30367"/>
                  </a:cubicBezTo>
                  <a:lnTo>
                    <a:pt x="12735" y="20616"/>
                  </a:lnTo>
                  <a:lnTo>
                    <a:pt x="18864" y="28815"/>
                  </a:lnTo>
                  <a:cubicBezTo>
                    <a:pt x="20138" y="30486"/>
                    <a:pt x="22168" y="31481"/>
                    <a:pt x="24277" y="31481"/>
                  </a:cubicBezTo>
                  <a:lnTo>
                    <a:pt x="30366" y="31481"/>
                  </a:lnTo>
                  <a:cubicBezTo>
                    <a:pt x="32396" y="31481"/>
                    <a:pt x="34067" y="29849"/>
                    <a:pt x="34067" y="27820"/>
                  </a:cubicBezTo>
                  <a:lnTo>
                    <a:pt x="34067" y="3702"/>
                  </a:lnTo>
                  <a:cubicBezTo>
                    <a:pt x="34067" y="1672"/>
                    <a:pt x="32396" y="1"/>
                    <a:pt x="30366" y="1"/>
                  </a:cubicBezTo>
                  <a:lnTo>
                    <a:pt x="22486" y="1"/>
                  </a:lnTo>
                  <a:cubicBezTo>
                    <a:pt x="21849" y="1"/>
                    <a:pt x="21372" y="518"/>
                    <a:pt x="21372" y="1155"/>
                  </a:cubicBezTo>
                  <a:lnTo>
                    <a:pt x="21372" y="10826"/>
                  </a:lnTo>
                  <a:lnTo>
                    <a:pt x="15163" y="2667"/>
                  </a:lnTo>
                  <a:cubicBezTo>
                    <a:pt x="13890" y="996"/>
                    <a:pt x="11900" y="1"/>
                    <a:pt x="9790" y="1"/>
                  </a:cubicBez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2408100" y="2534125"/>
              <a:ext cx="599975" cy="652700"/>
            </a:xfrm>
            <a:custGeom>
              <a:rect b="b" l="l" r="r" t="t"/>
              <a:pathLst>
                <a:path extrusionOk="0" h="26108" w="23999">
                  <a:moveTo>
                    <a:pt x="1" y="0"/>
                  </a:moveTo>
                  <a:lnTo>
                    <a:pt x="1" y="26108"/>
                  </a:lnTo>
                  <a:lnTo>
                    <a:pt x="6488" y="26108"/>
                  </a:lnTo>
                  <a:lnTo>
                    <a:pt x="6488" y="11780"/>
                  </a:lnTo>
                  <a:lnTo>
                    <a:pt x="18984" y="26108"/>
                  </a:lnTo>
                  <a:lnTo>
                    <a:pt x="23999" y="26108"/>
                  </a:lnTo>
                  <a:lnTo>
                    <a:pt x="23999" y="0"/>
                  </a:lnTo>
                  <a:lnTo>
                    <a:pt x="17512" y="0"/>
                  </a:lnTo>
                  <a:lnTo>
                    <a:pt x="17512" y="14686"/>
                  </a:lnTo>
                  <a:lnTo>
                    <a:pt x="4936" y="0"/>
                  </a:ln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3031925" y="2711225"/>
              <a:ext cx="485575" cy="485550"/>
            </a:xfrm>
            <a:custGeom>
              <a:rect b="b" l="l" r="r" t="t"/>
              <a:pathLst>
                <a:path extrusionOk="0" h="19422" w="19423">
                  <a:moveTo>
                    <a:pt x="9911" y="4776"/>
                  </a:moveTo>
                  <a:cubicBezTo>
                    <a:pt x="11901" y="4776"/>
                    <a:pt x="13214" y="5851"/>
                    <a:pt x="13572" y="7880"/>
                  </a:cubicBezTo>
                  <a:lnTo>
                    <a:pt x="5971" y="7880"/>
                  </a:lnTo>
                  <a:cubicBezTo>
                    <a:pt x="6448" y="6010"/>
                    <a:pt x="7801" y="4776"/>
                    <a:pt x="9911" y="4776"/>
                  </a:cubicBezTo>
                  <a:close/>
                  <a:moveTo>
                    <a:pt x="9911" y="0"/>
                  </a:moveTo>
                  <a:cubicBezTo>
                    <a:pt x="3941" y="0"/>
                    <a:pt x="1" y="4060"/>
                    <a:pt x="1" y="9671"/>
                  </a:cubicBezTo>
                  <a:cubicBezTo>
                    <a:pt x="1" y="15362"/>
                    <a:pt x="4060" y="19422"/>
                    <a:pt x="10149" y="19422"/>
                  </a:cubicBezTo>
                  <a:cubicBezTo>
                    <a:pt x="14766" y="19422"/>
                    <a:pt x="18348" y="17034"/>
                    <a:pt x="19223" y="13173"/>
                  </a:cubicBezTo>
                  <a:lnTo>
                    <a:pt x="13094" y="13173"/>
                  </a:lnTo>
                  <a:cubicBezTo>
                    <a:pt x="12537" y="14009"/>
                    <a:pt x="11542" y="14526"/>
                    <a:pt x="10229" y="14526"/>
                  </a:cubicBezTo>
                  <a:cubicBezTo>
                    <a:pt x="7841" y="14526"/>
                    <a:pt x="6568" y="13213"/>
                    <a:pt x="6050" y="11542"/>
                  </a:cubicBezTo>
                  <a:lnTo>
                    <a:pt x="19263" y="11542"/>
                  </a:lnTo>
                  <a:lnTo>
                    <a:pt x="19303" y="11422"/>
                  </a:lnTo>
                  <a:cubicBezTo>
                    <a:pt x="19422" y="10706"/>
                    <a:pt x="19422" y="9989"/>
                    <a:pt x="19422" y="9313"/>
                  </a:cubicBezTo>
                  <a:cubicBezTo>
                    <a:pt x="19422" y="3701"/>
                    <a:pt x="15283" y="0"/>
                    <a:pt x="9911" y="0"/>
                  </a:cubicBez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533400" y="2711225"/>
              <a:ext cx="514400" cy="484550"/>
            </a:xfrm>
            <a:custGeom>
              <a:rect b="b" l="l" r="r" t="t"/>
              <a:pathLst>
                <a:path extrusionOk="0" h="19382" w="20576">
                  <a:moveTo>
                    <a:pt x="10467" y="5055"/>
                  </a:moveTo>
                  <a:cubicBezTo>
                    <a:pt x="11860" y="5055"/>
                    <a:pt x="13213" y="5453"/>
                    <a:pt x="14367" y="6806"/>
                  </a:cubicBezTo>
                  <a:lnTo>
                    <a:pt x="14367" y="12576"/>
                  </a:lnTo>
                  <a:cubicBezTo>
                    <a:pt x="13213" y="13890"/>
                    <a:pt x="11860" y="14288"/>
                    <a:pt x="10467" y="14288"/>
                  </a:cubicBezTo>
                  <a:cubicBezTo>
                    <a:pt x="7960" y="14288"/>
                    <a:pt x="6089" y="12258"/>
                    <a:pt x="6089" y="9671"/>
                  </a:cubicBezTo>
                  <a:cubicBezTo>
                    <a:pt x="6089" y="7124"/>
                    <a:pt x="7960" y="5055"/>
                    <a:pt x="10467" y="5055"/>
                  </a:cubicBezTo>
                  <a:close/>
                  <a:moveTo>
                    <a:pt x="9233" y="0"/>
                  </a:moveTo>
                  <a:cubicBezTo>
                    <a:pt x="4219" y="0"/>
                    <a:pt x="0" y="4139"/>
                    <a:pt x="0" y="9671"/>
                  </a:cubicBezTo>
                  <a:cubicBezTo>
                    <a:pt x="0" y="15203"/>
                    <a:pt x="4219" y="19382"/>
                    <a:pt x="9233" y="19382"/>
                  </a:cubicBezTo>
                  <a:cubicBezTo>
                    <a:pt x="11263" y="19382"/>
                    <a:pt x="12974" y="18864"/>
                    <a:pt x="14367" y="17989"/>
                  </a:cubicBezTo>
                  <a:lnTo>
                    <a:pt x="14367" y="19024"/>
                  </a:lnTo>
                  <a:lnTo>
                    <a:pt x="20576" y="19024"/>
                  </a:lnTo>
                  <a:lnTo>
                    <a:pt x="20576" y="398"/>
                  </a:lnTo>
                  <a:lnTo>
                    <a:pt x="14367" y="398"/>
                  </a:lnTo>
                  <a:lnTo>
                    <a:pt x="14367" y="1393"/>
                  </a:lnTo>
                  <a:cubicBezTo>
                    <a:pt x="12974" y="518"/>
                    <a:pt x="11263" y="0"/>
                    <a:pt x="9233" y="0"/>
                  </a:cubicBez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4083600" y="2713200"/>
              <a:ext cx="315425" cy="473625"/>
            </a:xfrm>
            <a:custGeom>
              <a:rect b="b" l="l" r="r" t="t"/>
              <a:pathLst>
                <a:path extrusionOk="0" h="18945" w="12617">
                  <a:moveTo>
                    <a:pt x="12616" y="1"/>
                  </a:moveTo>
                  <a:cubicBezTo>
                    <a:pt x="9870" y="1"/>
                    <a:pt x="7841" y="916"/>
                    <a:pt x="6209" y="2309"/>
                  </a:cubicBezTo>
                  <a:lnTo>
                    <a:pt x="6209" y="319"/>
                  </a:lnTo>
                  <a:lnTo>
                    <a:pt x="0" y="319"/>
                  </a:lnTo>
                  <a:lnTo>
                    <a:pt x="0" y="18945"/>
                  </a:lnTo>
                  <a:lnTo>
                    <a:pt x="6209" y="18945"/>
                  </a:lnTo>
                  <a:lnTo>
                    <a:pt x="6209" y="8319"/>
                  </a:lnTo>
                  <a:cubicBezTo>
                    <a:pt x="7681" y="6846"/>
                    <a:pt x="9592" y="6050"/>
                    <a:pt x="12616" y="5931"/>
                  </a:cubicBezTo>
                  <a:lnTo>
                    <a:pt x="12616" y="1"/>
                  </a:ln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4420900" y="2534125"/>
              <a:ext cx="486550" cy="652700"/>
            </a:xfrm>
            <a:custGeom>
              <a:rect b="b" l="l" r="r" t="t"/>
              <a:pathLst>
                <a:path extrusionOk="0" h="26108" w="19462">
                  <a:moveTo>
                    <a:pt x="0" y="0"/>
                  </a:moveTo>
                  <a:lnTo>
                    <a:pt x="0" y="26108"/>
                  </a:lnTo>
                  <a:lnTo>
                    <a:pt x="6487" y="26108"/>
                  </a:lnTo>
                  <a:lnTo>
                    <a:pt x="6487" y="16874"/>
                  </a:lnTo>
                  <a:lnTo>
                    <a:pt x="16198" y="16874"/>
                  </a:lnTo>
                  <a:lnTo>
                    <a:pt x="16198" y="16795"/>
                  </a:lnTo>
                  <a:cubicBezTo>
                    <a:pt x="16198" y="14725"/>
                    <a:pt x="16715" y="12855"/>
                    <a:pt x="17591" y="11263"/>
                  </a:cubicBezTo>
                  <a:lnTo>
                    <a:pt x="6487" y="11263"/>
                  </a:lnTo>
                  <a:lnTo>
                    <a:pt x="6487" y="5731"/>
                  </a:lnTo>
                  <a:lnTo>
                    <a:pt x="19461" y="5731"/>
                  </a:lnTo>
                  <a:lnTo>
                    <a:pt x="19461" y="0"/>
                  </a:ln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5375050" y="2713200"/>
              <a:ext cx="315425" cy="473625"/>
            </a:xfrm>
            <a:custGeom>
              <a:rect b="b" l="l" r="r" t="t"/>
              <a:pathLst>
                <a:path extrusionOk="0" h="18945" w="12617">
                  <a:moveTo>
                    <a:pt x="12616" y="1"/>
                  </a:moveTo>
                  <a:cubicBezTo>
                    <a:pt x="9830" y="1"/>
                    <a:pt x="7841" y="916"/>
                    <a:pt x="6209" y="2309"/>
                  </a:cubicBezTo>
                  <a:lnTo>
                    <a:pt x="6209" y="319"/>
                  </a:lnTo>
                  <a:lnTo>
                    <a:pt x="0" y="319"/>
                  </a:lnTo>
                  <a:lnTo>
                    <a:pt x="0" y="18945"/>
                  </a:lnTo>
                  <a:lnTo>
                    <a:pt x="6209" y="18945"/>
                  </a:lnTo>
                  <a:lnTo>
                    <a:pt x="6209" y="8319"/>
                  </a:lnTo>
                  <a:cubicBezTo>
                    <a:pt x="7642" y="6846"/>
                    <a:pt x="9592" y="6050"/>
                    <a:pt x="12616" y="5931"/>
                  </a:cubicBezTo>
                  <a:lnTo>
                    <a:pt x="12616" y="1"/>
                  </a:ln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5715325" y="2707250"/>
              <a:ext cx="773100" cy="479575"/>
            </a:xfrm>
            <a:custGeom>
              <a:rect b="b" l="l" r="r" t="t"/>
              <a:pathLst>
                <a:path extrusionOk="0" h="19183" w="30924">
                  <a:moveTo>
                    <a:pt x="10865" y="0"/>
                  </a:moveTo>
                  <a:cubicBezTo>
                    <a:pt x="8796" y="0"/>
                    <a:pt x="7482" y="597"/>
                    <a:pt x="6209" y="1672"/>
                  </a:cubicBezTo>
                  <a:lnTo>
                    <a:pt x="6209" y="557"/>
                  </a:lnTo>
                  <a:lnTo>
                    <a:pt x="0" y="557"/>
                  </a:lnTo>
                  <a:lnTo>
                    <a:pt x="0" y="19183"/>
                  </a:lnTo>
                  <a:lnTo>
                    <a:pt x="6209" y="19183"/>
                  </a:lnTo>
                  <a:lnTo>
                    <a:pt x="6209" y="7283"/>
                  </a:lnTo>
                  <a:cubicBezTo>
                    <a:pt x="7124" y="6089"/>
                    <a:pt x="8039" y="5612"/>
                    <a:pt x="8995" y="5612"/>
                  </a:cubicBezTo>
                  <a:cubicBezTo>
                    <a:pt x="11024" y="5612"/>
                    <a:pt x="12338" y="6885"/>
                    <a:pt x="12338" y="9552"/>
                  </a:cubicBezTo>
                  <a:lnTo>
                    <a:pt x="12338" y="19183"/>
                  </a:lnTo>
                  <a:lnTo>
                    <a:pt x="18546" y="19183"/>
                  </a:lnTo>
                  <a:lnTo>
                    <a:pt x="18546" y="8557"/>
                  </a:lnTo>
                  <a:cubicBezTo>
                    <a:pt x="18546" y="8079"/>
                    <a:pt x="18506" y="7641"/>
                    <a:pt x="18467" y="7164"/>
                  </a:cubicBezTo>
                  <a:cubicBezTo>
                    <a:pt x="19382" y="6049"/>
                    <a:pt x="20377" y="5612"/>
                    <a:pt x="21332" y="5612"/>
                  </a:cubicBezTo>
                  <a:cubicBezTo>
                    <a:pt x="23402" y="5612"/>
                    <a:pt x="24675" y="6885"/>
                    <a:pt x="24675" y="9552"/>
                  </a:cubicBezTo>
                  <a:lnTo>
                    <a:pt x="24675" y="19183"/>
                  </a:lnTo>
                  <a:lnTo>
                    <a:pt x="30923" y="19183"/>
                  </a:lnTo>
                  <a:lnTo>
                    <a:pt x="30923" y="8557"/>
                  </a:lnTo>
                  <a:cubicBezTo>
                    <a:pt x="30923" y="3263"/>
                    <a:pt x="27620" y="0"/>
                    <a:pt x="23163" y="0"/>
                  </a:cubicBezTo>
                  <a:cubicBezTo>
                    <a:pt x="20417" y="0"/>
                    <a:pt x="18506" y="756"/>
                    <a:pt x="16556" y="2468"/>
                  </a:cubicBezTo>
                  <a:cubicBezTo>
                    <a:pt x="15163" y="876"/>
                    <a:pt x="13173" y="0"/>
                    <a:pt x="10865" y="0"/>
                  </a:cubicBez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4850700" y="2711225"/>
              <a:ext cx="504475" cy="489525"/>
            </a:xfrm>
            <a:custGeom>
              <a:rect b="b" l="l" r="r" t="t"/>
              <a:pathLst>
                <a:path extrusionOk="0" h="19581" w="20179">
                  <a:moveTo>
                    <a:pt x="10149" y="5373"/>
                  </a:moveTo>
                  <a:cubicBezTo>
                    <a:pt x="12657" y="5373"/>
                    <a:pt x="14328" y="7323"/>
                    <a:pt x="14328" y="9711"/>
                  </a:cubicBezTo>
                  <a:cubicBezTo>
                    <a:pt x="14328" y="12218"/>
                    <a:pt x="12657" y="14208"/>
                    <a:pt x="10149" y="14208"/>
                  </a:cubicBezTo>
                  <a:cubicBezTo>
                    <a:pt x="7602" y="14208"/>
                    <a:pt x="5931" y="12218"/>
                    <a:pt x="5931" y="9711"/>
                  </a:cubicBezTo>
                  <a:cubicBezTo>
                    <a:pt x="5931" y="7323"/>
                    <a:pt x="7602" y="5373"/>
                    <a:pt x="10149" y="5373"/>
                  </a:cubicBezTo>
                  <a:close/>
                  <a:moveTo>
                    <a:pt x="10109" y="0"/>
                  </a:moveTo>
                  <a:cubicBezTo>
                    <a:pt x="4219" y="0"/>
                    <a:pt x="1" y="4099"/>
                    <a:pt x="1" y="9671"/>
                  </a:cubicBezTo>
                  <a:cubicBezTo>
                    <a:pt x="1" y="15362"/>
                    <a:pt x="4219" y="19581"/>
                    <a:pt x="10109" y="19581"/>
                  </a:cubicBezTo>
                  <a:cubicBezTo>
                    <a:pt x="15960" y="19581"/>
                    <a:pt x="20178" y="15362"/>
                    <a:pt x="20178" y="9671"/>
                  </a:cubicBezTo>
                  <a:cubicBezTo>
                    <a:pt x="20178" y="4099"/>
                    <a:pt x="15960" y="0"/>
                    <a:pt x="10109" y="0"/>
                  </a:cubicBezTo>
                  <a:close/>
                </a:path>
              </a:pathLst>
            </a:custGeom>
            <a:solidFill>
              <a:srgbClr val="130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+body" type="tx">
  <p:cSld name="TITLE_AND_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/>
        </p:nvSpPr>
        <p:spPr>
          <a:xfrm>
            <a:off x="409100" y="293650"/>
            <a:ext cx="790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Poppins"/>
                <a:ea typeface="Poppins"/>
                <a:cs typeface="Poppins"/>
                <a:sym typeface="Poppins"/>
              </a:rPr>
              <a:t>Content Title</a:t>
            </a:r>
            <a:endParaRPr b="1"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eft Highlight 1">
  <p:cSld name="SECTION_TITLE_AND_DESCRIPTION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/>
        </p:nvSpPr>
        <p:spPr>
          <a:xfrm>
            <a:off x="0" y="-125"/>
            <a:ext cx="4380300" cy="5143500"/>
          </a:xfrm>
          <a:prstGeom prst="rect">
            <a:avLst/>
          </a:pr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 txBox="1"/>
          <p:nvPr>
            <p:ph type="title"/>
          </p:nvPr>
        </p:nvSpPr>
        <p:spPr>
          <a:xfrm>
            <a:off x="409100" y="293650"/>
            <a:ext cx="37593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409100" y="1382675"/>
            <a:ext cx="37692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●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○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■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●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○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■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●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○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exend Light"/>
              <a:buChar char="■"/>
              <a:defRPr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2" type="body"/>
          </p:nvPr>
        </p:nvSpPr>
        <p:spPr>
          <a:xfrm>
            <a:off x="4547700" y="1382675"/>
            <a:ext cx="37692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67" name="Google Shape;67;p10"/>
          <p:cNvSpPr/>
          <p:nvPr/>
        </p:nvSpPr>
        <p:spPr>
          <a:xfrm>
            <a:off x="8395485" y="4548680"/>
            <a:ext cx="321668" cy="297300"/>
          </a:xfrm>
          <a:custGeom>
            <a:rect b="b" l="l" r="r" t="t"/>
            <a:pathLst>
              <a:path extrusionOk="0" h="149397" w="161642">
                <a:moveTo>
                  <a:pt x="151287" y="116444"/>
                </a:moveTo>
                <a:lnTo>
                  <a:pt x="111596" y="64509"/>
                </a:lnTo>
                <a:lnTo>
                  <a:pt x="111596" y="10765"/>
                </a:lnTo>
                <a:lnTo>
                  <a:pt x="144384" y="10765"/>
                </a:lnTo>
                <a:cubicBezTo>
                  <a:pt x="148164" y="10765"/>
                  <a:pt x="151287" y="13806"/>
                  <a:pt x="151287" y="17586"/>
                </a:cubicBezTo>
                <a:close/>
                <a:moveTo>
                  <a:pt x="144795" y="138550"/>
                </a:moveTo>
                <a:lnTo>
                  <a:pt x="115047" y="138550"/>
                </a:lnTo>
                <a:cubicBezTo>
                  <a:pt x="108391" y="138550"/>
                  <a:pt x="102063" y="135427"/>
                  <a:pt x="98037" y="130085"/>
                </a:cubicBezTo>
                <a:lnTo>
                  <a:pt x="12902" y="19065"/>
                </a:lnTo>
                <a:cubicBezTo>
                  <a:pt x="10272" y="15614"/>
                  <a:pt x="12738" y="10683"/>
                  <a:pt x="17011" y="10765"/>
                </a:cubicBezTo>
                <a:lnTo>
                  <a:pt x="46594" y="10765"/>
                </a:lnTo>
                <a:cubicBezTo>
                  <a:pt x="53251" y="10765"/>
                  <a:pt x="59578" y="13806"/>
                  <a:pt x="63687" y="19147"/>
                </a:cubicBezTo>
                <a:lnTo>
                  <a:pt x="148822" y="130250"/>
                </a:lnTo>
                <a:cubicBezTo>
                  <a:pt x="151533" y="133619"/>
                  <a:pt x="149068" y="138550"/>
                  <a:pt x="144713" y="138550"/>
                </a:cubicBezTo>
                <a:close/>
                <a:moveTo>
                  <a:pt x="50128" y="138550"/>
                </a:moveTo>
                <a:lnTo>
                  <a:pt x="17340" y="138550"/>
                </a:lnTo>
                <a:cubicBezTo>
                  <a:pt x="13559" y="138550"/>
                  <a:pt x="10437" y="135427"/>
                  <a:pt x="10437" y="131647"/>
                </a:cubicBezTo>
                <a:lnTo>
                  <a:pt x="10437" y="32542"/>
                </a:lnTo>
                <a:lnTo>
                  <a:pt x="50128" y="84724"/>
                </a:lnTo>
                <a:close/>
                <a:moveTo>
                  <a:pt x="144138" y="0"/>
                </a:moveTo>
                <a:lnTo>
                  <a:pt x="106747" y="0"/>
                </a:lnTo>
                <a:cubicBezTo>
                  <a:pt x="103789" y="0"/>
                  <a:pt x="101324" y="2383"/>
                  <a:pt x="101324" y="5341"/>
                </a:cubicBezTo>
                <a:lnTo>
                  <a:pt x="101324" y="51196"/>
                </a:lnTo>
                <a:lnTo>
                  <a:pt x="71987" y="12655"/>
                </a:lnTo>
                <a:cubicBezTo>
                  <a:pt x="65906" y="4684"/>
                  <a:pt x="56455" y="0"/>
                  <a:pt x="46512" y="0"/>
                </a:cubicBezTo>
                <a:lnTo>
                  <a:pt x="17422" y="0"/>
                </a:lnTo>
                <a:cubicBezTo>
                  <a:pt x="7807" y="0"/>
                  <a:pt x="0" y="7807"/>
                  <a:pt x="0" y="17504"/>
                </a:cubicBezTo>
                <a:lnTo>
                  <a:pt x="0" y="131975"/>
                </a:lnTo>
                <a:cubicBezTo>
                  <a:pt x="0" y="141590"/>
                  <a:pt x="7807" y="149397"/>
                  <a:pt x="17422" y="149397"/>
                </a:cubicBezTo>
                <a:lnTo>
                  <a:pt x="54976" y="149397"/>
                </a:lnTo>
                <a:cubicBezTo>
                  <a:pt x="57935" y="149397"/>
                  <a:pt x="60318" y="147014"/>
                  <a:pt x="60318" y="144055"/>
                </a:cubicBezTo>
                <a:lnTo>
                  <a:pt x="60318" y="97708"/>
                </a:lnTo>
                <a:lnTo>
                  <a:pt x="89655" y="136659"/>
                </a:lnTo>
                <a:cubicBezTo>
                  <a:pt x="95654" y="144631"/>
                  <a:pt x="105186" y="149397"/>
                  <a:pt x="115212" y="149397"/>
                </a:cubicBezTo>
                <a:lnTo>
                  <a:pt x="144220" y="149397"/>
                </a:lnTo>
                <a:cubicBezTo>
                  <a:pt x="153834" y="149397"/>
                  <a:pt x="161641" y="141590"/>
                  <a:pt x="161641" y="131975"/>
                </a:cubicBezTo>
                <a:lnTo>
                  <a:pt x="161641" y="17504"/>
                </a:lnTo>
                <a:cubicBezTo>
                  <a:pt x="161641" y="7807"/>
                  <a:pt x="153834" y="0"/>
                  <a:pt x="144220" y="0"/>
                </a:cubicBezTo>
                <a:close/>
              </a:path>
            </a:pathLst>
          </a:custGeom>
          <a:solidFill>
            <a:srgbClr val="1300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8395525" y="4895850"/>
            <a:ext cx="3216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9" name="Google Shape;69;p10"/>
          <p:cNvSpPr txBox="1"/>
          <p:nvPr/>
        </p:nvSpPr>
        <p:spPr>
          <a:xfrm>
            <a:off x="8717153" y="4521250"/>
            <a:ext cx="38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130048"/>
                </a:solidFill>
                <a:latin typeface="Lexend Light"/>
                <a:ea typeface="Lexend Light"/>
                <a:cs typeface="Lexend Light"/>
                <a:sym typeface="Lexend Light"/>
              </a:rPr>
              <a:t>‹#›</a:t>
            </a:fld>
            <a:endParaRPr sz="1000">
              <a:solidFill>
                <a:srgbClr val="130048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09100" y="445025"/>
            <a:ext cx="746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unistyl.es/v3/start/how-unistyles-work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hyperlink" Target="https://github.com/jpudysz/react-native-unistyles/issues/803" TargetMode="External"/><Relationship Id="rId6" Type="http://schemas.openxmlformats.org/officeDocument/2006/relationships/image" Target="../media/image5.png"/><Relationship Id="rId7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/>
          <p:nvPr/>
        </p:nvSpPr>
        <p:spPr>
          <a:xfrm>
            <a:off x="740075" y="3677550"/>
            <a:ext cx="1385400" cy="95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76" name="Google Shape;176;p26"/>
          <p:cNvSpPr txBox="1"/>
          <p:nvPr>
            <p:ph idx="1" type="subTitle"/>
          </p:nvPr>
        </p:nvSpPr>
        <p:spPr>
          <a:xfrm>
            <a:off x="690625" y="4406425"/>
            <a:ext cx="31224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rPr>
              <a:t>© Copyright 2023 NearForm Ltd. All Rights Reserved.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77" name="Google Shape;177;p26"/>
          <p:cNvSpPr txBox="1"/>
          <p:nvPr>
            <p:ph idx="1" type="subTitle"/>
          </p:nvPr>
        </p:nvSpPr>
        <p:spPr>
          <a:xfrm>
            <a:off x="638025" y="1538700"/>
            <a:ext cx="68781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Unistyles (v3)</a:t>
            </a:r>
            <a:endParaRPr b="1" sz="4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idx="4294967295" type="title"/>
          </p:nvPr>
        </p:nvSpPr>
        <p:spPr>
          <a:xfrm>
            <a:off x="666650" y="1230325"/>
            <a:ext cx="8915400" cy="30750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</a:rPr>
              <a:t>Why we start to use it</a:t>
            </a:r>
            <a:endParaRPr sz="2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409100" y="292625"/>
            <a:ext cx="74652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</a:rPr>
              <a:t>Behind the choice</a:t>
            </a:r>
            <a:endParaRPr sz="2500">
              <a:solidFill>
                <a:schemeClr val="accent4"/>
              </a:solidFill>
            </a:endParaRPr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409100" y="1066050"/>
            <a:ext cx="32637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We were using Styled components</a:t>
            </a: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to build UI components in the project.</a:t>
            </a:r>
            <a:endParaRPr b="1"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409100" y="2637875"/>
            <a:ext cx="24591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Light"/>
              <a:buChar char="●"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Themed</a:t>
            </a:r>
            <a:endParaRPr sz="11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Light"/>
              <a:buChar char="●"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Easy to use also with imported component</a:t>
            </a:r>
            <a:endParaRPr sz="11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p28"/>
          <p:cNvGrpSpPr/>
          <p:nvPr/>
        </p:nvGrpSpPr>
        <p:grpSpPr>
          <a:xfrm>
            <a:off x="256823" y="2783763"/>
            <a:ext cx="230317" cy="221857"/>
            <a:chOff x="1404275" y="451775"/>
            <a:chExt cx="4700350" cy="4700350"/>
          </a:xfrm>
        </p:grpSpPr>
        <p:sp>
          <p:nvSpPr>
            <p:cNvPr id="191" name="Google Shape;191;p28"/>
            <p:cNvSpPr/>
            <p:nvPr/>
          </p:nvSpPr>
          <p:spPr>
            <a:xfrm>
              <a:off x="2472525" y="1947325"/>
              <a:ext cx="2563850" cy="1709250"/>
            </a:xfrm>
            <a:custGeom>
              <a:rect b="b" l="l" r="r" t="t"/>
              <a:pathLst>
                <a:path extrusionOk="0" fill="none" h="68370" w="102554">
                  <a:moveTo>
                    <a:pt x="1" y="34185"/>
                  </a:moveTo>
                  <a:lnTo>
                    <a:pt x="34185" y="68369"/>
                  </a:lnTo>
                  <a:lnTo>
                    <a:pt x="102554" y="1"/>
                  </a:lnTo>
                </a:path>
              </a:pathLst>
            </a:custGeom>
            <a:solidFill>
              <a:schemeClr val="accent3"/>
            </a:solidFill>
            <a:ln cap="sq" cmpd="sng" w="19050">
              <a:solidFill>
                <a:schemeClr val="accent3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1404275" y="451775"/>
              <a:ext cx="4700350" cy="4700350"/>
            </a:xfrm>
            <a:custGeom>
              <a:rect b="b" l="l" r="r" t="t"/>
              <a:pathLst>
                <a:path extrusionOk="0" fill="none" h="188014" w="188014">
                  <a:moveTo>
                    <a:pt x="188014" y="94007"/>
                  </a:moveTo>
                  <a:cubicBezTo>
                    <a:pt x="188014" y="145967"/>
                    <a:pt x="145967" y="188014"/>
                    <a:pt x="94007" y="188014"/>
                  </a:cubicBezTo>
                  <a:cubicBezTo>
                    <a:pt x="42047" y="188014"/>
                    <a:pt x="0" y="145967"/>
                    <a:pt x="0" y="94007"/>
                  </a:cubicBezTo>
                  <a:cubicBezTo>
                    <a:pt x="0" y="42047"/>
                    <a:pt x="42047" y="0"/>
                    <a:pt x="94007" y="0"/>
                  </a:cubicBezTo>
                  <a:cubicBezTo>
                    <a:pt x="145967" y="0"/>
                    <a:pt x="188014" y="42047"/>
                    <a:pt x="188014" y="94007"/>
                  </a:cubicBezTo>
                  <a:close/>
                </a:path>
              </a:pathLst>
            </a:custGeom>
            <a:solidFill>
              <a:schemeClr val="accent3"/>
            </a:solidFill>
            <a:ln cap="sq" cmpd="sng" w="19050">
              <a:solidFill>
                <a:schemeClr val="accent3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3" name="Google Shape;193;p28"/>
          <p:cNvCxnSpPr/>
          <p:nvPr/>
        </p:nvCxnSpPr>
        <p:spPr>
          <a:xfrm>
            <a:off x="684775" y="1828650"/>
            <a:ext cx="7800" cy="81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8"/>
          <p:cNvSpPr/>
          <p:nvPr/>
        </p:nvSpPr>
        <p:spPr>
          <a:xfrm flipH="1">
            <a:off x="2643555" y="2783704"/>
            <a:ext cx="230400" cy="2220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26763" y="0"/>
                  <a:pt x="0" y="27053"/>
                  <a:pt x="0" y="60000"/>
                </a:cubicBezTo>
                <a:cubicBezTo>
                  <a:pt x="0" y="93333"/>
                  <a:pt x="26763" y="120000"/>
                  <a:pt x="60000" y="120000"/>
                </a:cubicBezTo>
                <a:cubicBezTo>
                  <a:pt x="93236" y="120000"/>
                  <a:pt x="120000" y="93333"/>
                  <a:pt x="120000" y="60000"/>
                </a:cubicBezTo>
                <a:cubicBezTo>
                  <a:pt x="120000" y="27053"/>
                  <a:pt x="93236" y="0"/>
                  <a:pt x="60000" y="0"/>
                </a:cubicBezTo>
                <a:close/>
                <a:moveTo>
                  <a:pt x="60000" y="114589"/>
                </a:moveTo>
                <a:cubicBezTo>
                  <a:pt x="30048" y="114589"/>
                  <a:pt x="5507" y="90048"/>
                  <a:pt x="5507" y="60000"/>
                </a:cubicBezTo>
                <a:cubicBezTo>
                  <a:pt x="5507" y="45893"/>
                  <a:pt x="10917" y="33043"/>
                  <a:pt x="19613" y="23478"/>
                </a:cubicBezTo>
                <a:lnTo>
                  <a:pt x="96521" y="100386"/>
                </a:lnTo>
                <a:cubicBezTo>
                  <a:pt x="87053" y="109082"/>
                  <a:pt x="74202" y="114589"/>
                  <a:pt x="60000" y="114589"/>
                </a:cubicBezTo>
                <a:close/>
                <a:moveTo>
                  <a:pt x="100386" y="96618"/>
                </a:moveTo>
                <a:lnTo>
                  <a:pt x="23478" y="19710"/>
                </a:lnTo>
                <a:cubicBezTo>
                  <a:pt x="33043" y="10917"/>
                  <a:pt x="45797" y="5507"/>
                  <a:pt x="60000" y="5507"/>
                </a:cubicBezTo>
                <a:cubicBezTo>
                  <a:pt x="90048" y="5507"/>
                  <a:pt x="114589" y="30048"/>
                  <a:pt x="114589" y="60000"/>
                </a:cubicBezTo>
                <a:cubicBezTo>
                  <a:pt x="114589" y="74202"/>
                  <a:pt x="109082" y="87053"/>
                  <a:pt x="100386" y="96618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>
                <a:alpha val="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2809275" y="2637875"/>
            <a:ext cx="23175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Light"/>
              <a:buChar char="●"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No typed</a:t>
            </a:r>
            <a:endParaRPr sz="11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Light"/>
              <a:buChar char="●"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CSS like syntax can be misleading</a:t>
            </a:r>
            <a:endParaRPr sz="11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" name="Google Shape;196;p28"/>
          <p:cNvCxnSpPr/>
          <p:nvPr/>
        </p:nvCxnSpPr>
        <p:spPr>
          <a:xfrm>
            <a:off x="3078250" y="1766075"/>
            <a:ext cx="7800" cy="81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28"/>
          <p:cNvSpPr txBox="1"/>
          <p:nvPr/>
        </p:nvSpPr>
        <p:spPr>
          <a:xfrm>
            <a:off x="487150" y="3657250"/>
            <a:ext cx="77844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After the </a:t>
            </a:r>
            <a:r>
              <a:rPr b="1"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deprecation</a:t>
            </a: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of Styled components, we decided to looking for something with the same Pros but possibly without the flaws of styled component. 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409100" y="292625"/>
            <a:ext cx="74652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</a:rPr>
              <a:t>Why Unistyles</a:t>
            </a:r>
            <a:endParaRPr sz="2500">
              <a:solidFill>
                <a:schemeClr val="accent4"/>
              </a:solidFill>
            </a:endParaRPr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409100" y="910400"/>
            <a:ext cx="841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Unistyles was created as a super set of RN Stylesheet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4" name="Google Shape;204;p29"/>
          <p:cNvSpPr/>
          <p:nvPr/>
        </p:nvSpPr>
        <p:spPr>
          <a:xfrm>
            <a:off x="950449" y="2276250"/>
            <a:ext cx="32892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Using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the same Stylesheet signature it is quite immediate to use. </a:t>
            </a:r>
            <a:endParaRPr sz="1200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5" name="Google Shape;205;p29"/>
          <p:cNvSpPr/>
          <p:nvPr/>
        </p:nvSpPr>
        <p:spPr>
          <a:xfrm>
            <a:off x="953482" y="2023750"/>
            <a:ext cx="3080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Looks familiar</a:t>
            </a:r>
            <a:endParaRPr b="1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948635" y="3194750"/>
            <a:ext cx="30801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7" name="Google Shape;207;p29"/>
          <p:cNvSpPr/>
          <p:nvPr/>
        </p:nvSpPr>
        <p:spPr>
          <a:xfrm>
            <a:off x="953726" y="2942275"/>
            <a:ext cx="37365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Themed</a:t>
            </a:r>
            <a:endParaRPr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08" name="Google Shape;208;p29"/>
          <p:cNvGrpSpPr/>
          <p:nvPr/>
        </p:nvGrpSpPr>
        <p:grpSpPr>
          <a:xfrm>
            <a:off x="409111" y="2996858"/>
            <a:ext cx="406783" cy="406807"/>
            <a:chOff x="6437575" y="2797025"/>
            <a:chExt cx="118925" cy="118925"/>
          </a:xfrm>
        </p:grpSpPr>
        <p:sp>
          <p:nvSpPr>
            <p:cNvPr id="209" name="Google Shape;209;p29"/>
            <p:cNvSpPr/>
            <p:nvPr/>
          </p:nvSpPr>
          <p:spPr>
            <a:xfrm>
              <a:off x="6508700" y="2872175"/>
              <a:ext cx="46900" cy="41750"/>
            </a:xfrm>
            <a:custGeom>
              <a:rect b="b" l="l" r="r" t="t"/>
              <a:pathLst>
                <a:path extrusionOk="0" fill="none" h="1670" w="1876">
                  <a:moveTo>
                    <a:pt x="1122" y="0"/>
                  </a:moveTo>
                  <a:lnTo>
                    <a:pt x="1571" y="404"/>
                  </a:lnTo>
                  <a:cubicBezTo>
                    <a:pt x="1858" y="664"/>
                    <a:pt x="1876" y="1122"/>
                    <a:pt x="1598" y="1400"/>
                  </a:cubicBezTo>
                  <a:lnTo>
                    <a:pt x="1598" y="1400"/>
                  </a:lnTo>
                  <a:cubicBezTo>
                    <a:pt x="1319" y="1669"/>
                    <a:pt x="862" y="1660"/>
                    <a:pt x="601" y="1373"/>
                  </a:cubicBezTo>
                  <a:lnTo>
                    <a:pt x="0" y="700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6438700" y="2797250"/>
              <a:ext cx="53875" cy="53400"/>
            </a:xfrm>
            <a:custGeom>
              <a:rect b="b" l="l" r="r" t="t"/>
              <a:pathLst>
                <a:path extrusionOk="0" fill="none" h="2136" w="2155">
                  <a:moveTo>
                    <a:pt x="2154" y="1759"/>
                  </a:moveTo>
                  <a:lnTo>
                    <a:pt x="1346" y="942"/>
                  </a:lnTo>
                  <a:lnTo>
                    <a:pt x="1346" y="673"/>
                  </a:lnTo>
                  <a:lnTo>
                    <a:pt x="673" y="0"/>
                  </a:lnTo>
                  <a:lnTo>
                    <a:pt x="0" y="673"/>
                  </a:lnTo>
                  <a:lnTo>
                    <a:pt x="673" y="1346"/>
                  </a:lnTo>
                  <a:lnTo>
                    <a:pt x="943" y="1346"/>
                  </a:lnTo>
                  <a:lnTo>
                    <a:pt x="1732" y="2136"/>
                  </a:ln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6437575" y="2797025"/>
              <a:ext cx="118925" cy="118925"/>
            </a:xfrm>
            <a:custGeom>
              <a:rect b="b" l="l" r="r" t="t"/>
              <a:pathLst>
                <a:path extrusionOk="0" fill="none" h="4757" w="4757">
                  <a:moveTo>
                    <a:pt x="4694" y="835"/>
                  </a:moveTo>
                  <a:lnTo>
                    <a:pt x="4057" y="1481"/>
                  </a:lnTo>
                  <a:lnTo>
                    <a:pt x="3276" y="700"/>
                  </a:lnTo>
                  <a:lnTo>
                    <a:pt x="3922" y="63"/>
                  </a:lnTo>
                  <a:cubicBezTo>
                    <a:pt x="3779" y="18"/>
                    <a:pt x="3617" y="0"/>
                    <a:pt x="3464" y="9"/>
                  </a:cubicBezTo>
                  <a:cubicBezTo>
                    <a:pt x="2872" y="54"/>
                    <a:pt x="2405" y="529"/>
                    <a:pt x="2361" y="1113"/>
                  </a:cubicBezTo>
                  <a:cubicBezTo>
                    <a:pt x="2343" y="1274"/>
                    <a:pt x="2361" y="1427"/>
                    <a:pt x="2405" y="1579"/>
                  </a:cubicBezTo>
                  <a:lnTo>
                    <a:pt x="153" y="3608"/>
                  </a:lnTo>
                  <a:cubicBezTo>
                    <a:pt x="9" y="3742"/>
                    <a:pt x="0" y="3967"/>
                    <a:pt x="144" y="4101"/>
                  </a:cubicBezTo>
                  <a:lnTo>
                    <a:pt x="656" y="4613"/>
                  </a:lnTo>
                  <a:cubicBezTo>
                    <a:pt x="790" y="4756"/>
                    <a:pt x="1015" y="4747"/>
                    <a:pt x="1149" y="4604"/>
                  </a:cubicBezTo>
                  <a:lnTo>
                    <a:pt x="3186" y="2351"/>
                  </a:lnTo>
                  <a:cubicBezTo>
                    <a:pt x="3330" y="2396"/>
                    <a:pt x="3482" y="2414"/>
                    <a:pt x="3644" y="2405"/>
                  </a:cubicBezTo>
                  <a:cubicBezTo>
                    <a:pt x="4236" y="2351"/>
                    <a:pt x="4703" y="1885"/>
                    <a:pt x="4748" y="1292"/>
                  </a:cubicBezTo>
                  <a:cubicBezTo>
                    <a:pt x="4757" y="1140"/>
                    <a:pt x="4739" y="978"/>
                    <a:pt x="4694" y="835"/>
                  </a:cubicBezTo>
                  <a:close/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29"/>
          <p:cNvSpPr/>
          <p:nvPr/>
        </p:nvSpPr>
        <p:spPr>
          <a:xfrm>
            <a:off x="5217725" y="2276250"/>
            <a:ext cx="32892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Typos or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misspelling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errors are marked.</a:t>
            </a:r>
            <a:endParaRPr sz="1200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3" name="Google Shape;213;p29"/>
          <p:cNvSpPr/>
          <p:nvPr/>
        </p:nvSpPr>
        <p:spPr>
          <a:xfrm>
            <a:off x="5220760" y="2023750"/>
            <a:ext cx="3095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Typed</a:t>
            </a:r>
            <a:endParaRPr b="1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29"/>
          <p:cNvSpPr/>
          <p:nvPr/>
        </p:nvSpPr>
        <p:spPr>
          <a:xfrm>
            <a:off x="5215900" y="3194750"/>
            <a:ext cx="32892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Unistyles injects some runtime values with the theme (f.i. A value to tell if the device is in landscape mode or not) so the style can be managed in a single place.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Style can be defined as function as well in order to pass custom values.</a:t>
            </a:r>
            <a:endParaRPr sz="1200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5" name="Google Shape;215;p29"/>
          <p:cNvSpPr/>
          <p:nvPr/>
        </p:nvSpPr>
        <p:spPr>
          <a:xfrm>
            <a:off x="5221000" y="2942275"/>
            <a:ext cx="36030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Runtime values</a:t>
            </a:r>
            <a:endParaRPr b="1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16" name="Google Shape;216;p29"/>
          <p:cNvGrpSpPr/>
          <p:nvPr/>
        </p:nvGrpSpPr>
        <p:grpSpPr>
          <a:xfrm>
            <a:off x="404050" y="2048204"/>
            <a:ext cx="416880" cy="369847"/>
            <a:chOff x="1455200" y="2799925"/>
            <a:chExt cx="123425" cy="109500"/>
          </a:xfrm>
        </p:grpSpPr>
        <p:sp>
          <p:nvSpPr>
            <p:cNvPr id="217" name="Google Shape;217;p29"/>
            <p:cNvSpPr/>
            <p:nvPr/>
          </p:nvSpPr>
          <p:spPr>
            <a:xfrm>
              <a:off x="1460825" y="2799925"/>
              <a:ext cx="28075" cy="28075"/>
            </a:xfrm>
            <a:custGeom>
              <a:rect b="b" l="l" r="r" t="t"/>
              <a:pathLst>
                <a:path extrusionOk="0" fill="none" h="1123" w="1123">
                  <a:moveTo>
                    <a:pt x="1122" y="566"/>
                  </a:moveTo>
                  <a:cubicBezTo>
                    <a:pt x="1122" y="871"/>
                    <a:pt x="871" y="1122"/>
                    <a:pt x="566" y="1122"/>
                  </a:cubicBezTo>
                  <a:cubicBezTo>
                    <a:pt x="252" y="1122"/>
                    <a:pt x="0" y="871"/>
                    <a:pt x="0" y="566"/>
                  </a:cubicBezTo>
                  <a:cubicBezTo>
                    <a:pt x="0" y="252"/>
                    <a:pt x="252" y="1"/>
                    <a:pt x="566" y="1"/>
                  </a:cubicBezTo>
                  <a:cubicBezTo>
                    <a:pt x="871" y="1"/>
                    <a:pt x="1122" y="252"/>
                    <a:pt x="1122" y="55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455200" y="2842100"/>
              <a:ext cx="53425" cy="67325"/>
            </a:xfrm>
            <a:custGeom>
              <a:rect b="b" l="l" r="r" t="t"/>
              <a:pathLst>
                <a:path extrusionOk="0" fill="none" h="2693" w="2137">
                  <a:moveTo>
                    <a:pt x="2137" y="1123"/>
                  </a:moveTo>
                  <a:cubicBezTo>
                    <a:pt x="1347" y="719"/>
                    <a:pt x="1347" y="1"/>
                    <a:pt x="674" y="1"/>
                  </a:cubicBezTo>
                  <a:cubicBezTo>
                    <a:pt x="306" y="1"/>
                    <a:pt x="1" y="297"/>
                    <a:pt x="1" y="674"/>
                  </a:cubicBezTo>
                  <a:lnTo>
                    <a:pt x="1" y="2693"/>
                  </a:lnTo>
                  <a:lnTo>
                    <a:pt x="1347" y="2693"/>
                  </a:lnTo>
                  <a:lnTo>
                    <a:pt x="1347" y="1347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1525425" y="2842100"/>
              <a:ext cx="53200" cy="67325"/>
            </a:xfrm>
            <a:custGeom>
              <a:rect b="b" l="l" r="r" t="t"/>
              <a:pathLst>
                <a:path extrusionOk="0" fill="none" h="2693" w="2128">
                  <a:moveTo>
                    <a:pt x="1" y="1123"/>
                  </a:moveTo>
                  <a:cubicBezTo>
                    <a:pt x="782" y="719"/>
                    <a:pt x="782" y="1"/>
                    <a:pt x="1455" y="1"/>
                  </a:cubicBezTo>
                  <a:cubicBezTo>
                    <a:pt x="1823" y="1"/>
                    <a:pt x="2128" y="297"/>
                    <a:pt x="2128" y="674"/>
                  </a:cubicBezTo>
                  <a:lnTo>
                    <a:pt x="2128" y="2693"/>
                  </a:lnTo>
                  <a:lnTo>
                    <a:pt x="782" y="2693"/>
                  </a:lnTo>
                  <a:lnTo>
                    <a:pt x="782" y="1347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1544950" y="2799925"/>
              <a:ext cx="28075" cy="28075"/>
            </a:xfrm>
            <a:custGeom>
              <a:rect b="b" l="l" r="r" t="t"/>
              <a:pathLst>
                <a:path extrusionOk="0" fill="none" h="1123" w="1123">
                  <a:moveTo>
                    <a:pt x="1122" y="566"/>
                  </a:moveTo>
                  <a:cubicBezTo>
                    <a:pt x="1122" y="871"/>
                    <a:pt x="871" y="1122"/>
                    <a:pt x="566" y="1122"/>
                  </a:cubicBezTo>
                  <a:cubicBezTo>
                    <a:pt x="252" y="1122"/>
                    <a:pt x="1" y="871"/>
                    <a:pt x="1" y="566"/>
                  </a:cubicBezTo>
                  <a:cubicBezTo>
                    <a:pt x="1" y="252"/>
                    <a:pt x="252" y="1"/>
                    <a:pt x="566" y="1"/>
                  </a:cubicBezTo>
                  <a:cubicBezTo>
                    <a:pt x="871" y="1"/>
                    <a:pt x="1122" y="252"/>
                    <a:pt x="1122" y="55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miter lim="89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29"/>
          <p:cNvGrpSpPr/>
          <p:nvPr/>
        </p:nvGrpSpPr>
        <p:grpSpPr>
          <a:xfrm>
            <a:off x="4695320" y="3015883"/>
            <a:ext cx="368764" cy="368764"/>
            <a:chOff x="1617925" y="665425"/>
            <a:chExt cx="4273050" cy="4273050"/>
          </a:xfrm>
        </p:grpSpPr>
        <p:sp>
          <p:nvSpPr>
            <p:cNvPr id="222" name="Google Shape;222;p29"/>
            <p:cNvSpPr/>
            <p:nvPr/>
          </p:nvSpPr>
          <p:spPr>
            <a:xfrm>
              <a:off x="2045225" y="1092725"/>
              <a:ext cx="854625" cy="854625"/>
            </a:xfrm>
            <a:custGeom>
              <a:rect b="b" l="l" r="r" t="t"/>
              <a:pathLst>
                <a:path extrusionOk="0" fill="none" h="34185" w="34185">
                  <a:moveTo>
                    <a:pt x="0" y="34185"/>
                  </a:moveTo>
                  <a:lnTo>
                    <a:pt x="34185" y="0"/>
                  </a:lnTo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4822700" y="3870200"/>
              <a:ext cx="854625" cy="854625"/>
            </a:xfrm>
            <a:custGeom>
              <a:rect b="b" l="l" r="r" t="t"/>
              <a:pathLst>
                <a:path extrusionOk="0" fill="none" h="34185" w="34185">
                  <a:moveTo>
                    <a:pt x="34185" y="0"/>
                  </a:moveTo>
                  <a:lnTo>
                    <a:pt x="0" y="34185"/>
                  </a:lnTo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3865525" y="2913025"/>
              <a:ext cx="2025450" cy="2025450"/>
            </a:xfrm>
            <a:custGeom>
              <a:rect b="b" l="l" r="r" t="t"/>
              <a:pathLst>
                <a:path extrusionOk="0" fill="none" h="81018" w="81018">
                  <a:moveTo>
                    <a:pt x="1" y="34185"/>
                  </a:moveTo>
                  <a:lnTo>
                    <a:pt x="38287" y="72472"/>
                  </a:lnTo>
                  <a:lnTo>
                    <a:pt x="81018" y="81018"/>
                  </a:lnTo>
                  <a:lnTo>
                    <a:pt x="72472" y="38287"/>
                  </a:lnTo>
                  <a:lnTo>
                    <a:pt x="34185" y="1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1617925" y="665425"/>
              <a:ext cx="2033975" cy="2033975"/>
            </a:xfrm>
            <a:custGeom>
              <a:rect b="b" l="l" r="r" t="t"/>
              <a:pathLst>
                <a:path extrusionOk="0" fill="none" h="81359" w="81359">
                  <a:moveTo>
                    <a:pt x="81359" y="47175"/>
                  </a:moveTo>
                  <a:lnTo>
                    <a:pt x="34185" y="0"/>
                  </a:lnTo>
                  <a:lnTo>
                    <a:pt x="0" y="34185"/>
                  </a:lnTo>
                  <a:lnTo>
                    <a:pt x="47175" y="81359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1617925" y="665425"/>
              <a:ext cx="4273050" cy="4273050"/>
            </a:xfrm>
            <a:custGeom>
              <a:rect b="b" l="l" r="r" t="t"/>
              <a:pathLst>
                <a:path extrusionOk="0" fill="none" h="170922" w="170922">
                  <a:moveTo>
                    <a:pt x="42731" y="170922"/>
                  </a:moveTo>
                  <a:lnTo>
                    <a:pt x="0" y="128191"/>
                  </a:lnTo>
                  <a:lnTo>
                    <a:pt x="128191" y="0"/>
                  </a:lnTo>
                  <a:lnTo>
                    <a:pt x="128191" y="0"/>
                  </a:lnTo>
                  <a:lnTo>
                    <a:pt x="170922" y="42731"/>
                  </a:lnTo>
                  <a:close/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3540775" y="1947325"/>
              <a:ext cx="213700" cy="213675"/>
            </a:xfrm>
            <a:custGeom>
              <a:rect b="b" l="l" r="r" t="t"/>
              <a:pathLst>
                <a:path extrusionOk="0" fill="none" h="8547" w="8548">
                  <a:moveTo>
                    <a:pt x="1" y="1"/>
                  </a:moveTo>
                  <a:lnTo>
                    <a:pt x="8547" y="8547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4181750" y="1306375"/>
              <a:ext cx="427325" cy="427325"/>
            </a:xfrm>
            <a:custGeom>
              <a:rect b="b" l="l" r="r" t="t"/>
              <a:pathLst>
                <a:path extrusionOk="0" fill="none" h="17093" w="17093">
                  <a:moveTo>
                    <a:pt x="0" y="0"/>
                  </a:moveTo>
                  <a:lnTo>
                    <a:pt x="17092" y="17093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2899825" y="2588275"/>
              <a:ext cx="427325" cy="427350"/>
            </a:xfrm>
            <a:custGeom>
              <a:rect b="b" l="l" r="r" t="t"/>
              <a:pathLst>
                <a:path extrusionOk="0" fill="none" h="17094" w="17093">
                  <a:moveTo>
                    <a:pt x="1" y="1"/>
                  </a:moveTo>
                  <a:lnTo>
                    <a:pt x="17093" y="17093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2258875" y="3229250"/>
              <a:ext cx="213675" cy="213675"/>
            </a:xfrm>
            <a:custGeom>
              <a:rect b="b" l="l" r="r" t="t"/>
              <a:pathLst>
                <a:path extrusionOk="0" fill="none" h="8547" w="8547">
                  <a:moveTo>
                    <a:pt x="0" y="0"/>
                  </a:moveTo>
                  <a:lnTo>
                    <a:pt x="8547" y="8546"/>
                  </a:lnTo>
                </a:path>
              </a:pathLst>
            </a:custGeom>
            <a:solidFill>
              <a:schemeClr val="accent2"/>
            </a:solidFill>
            <a:ln cap="sq" cmpd="sng" w="19050">
              <a:solidFill>
                <a:schemeClr val="accent2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" name="Google Shape;231;p29"/>
          <p:cNvGrpSpPr/>
          <p:nvPr/>
        </p:nvGrpSpPr>
        <p:grpSpPr>
          <a:xfrm>
            <a:off x="4655695" y="2083630"/>
            <a:ext cx="448007" cy="448007"/>
            <a:chOff x="1517225" y="401425"/>
            <a:chExt cx="4735800" cy="4735800"/>
          </a:xfrm>
        </p:grpSpPr>
        <p:sp>
          <p:nvSpPr>
            <p:cNvPr id="232" name="Google Shape;232;p29"/>
            <p:cNvSpPr/>
            <p:nvPr/>
          </p:nvSpPr>
          <p:spPr>
            <a:xfrm>
              <a:off x="1517225" y="3994075"/>
              <a:ext cx="1143125" cy="1143150"/>
            </a:xfrm>
            <a:custGeom>
              <a:rect b="b" l="l" r="r" t="t"/>
              <a:pathLst>
                <a:path extrusionOk="0" fill="none" h="45726" w="45725">
                  <a:moveTo>
                    <a:pt x="45725" y="0"/>
                  </a:moveTo>
                  <a:lnTo>
                    <a:pt x="0" y="45725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3803450" y="1871150"/>
              <a:ext cx="326625" cy="326625"/>
            </a:xfrm>
            <a:custGeom>
              <a:rect b="b" l="l" r="r" t="t"/>
              <a:pathLst>
                <a:path extrusionOk="0" fill="none" h="13065" w="13065">
                  <a:moveTo>
                    <a:pt x="1" y="0"/>
                  </a:moveTo>
                  <a:lnTo>
                    <a:pt x="13065" y="13064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3313550" y="2361050"/>
              <a:ext cx="326625" cy="326625"/>
            </a:xfrm>
            <a:custGeom>
              <a:rect b="b" l="l" r="r" t="t"/>
              <a:pathLst>
                <a:path extrusionOk="0" fill="none" h="13065" w="13065">
                  <a:moveTo>
                    <a:pt x="0" y="0"/>
                  </a:moveTo>
                  <a:lnTo>
                    <a:pt x="13065" y="13065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2823650" y="2850950"/>
              <a:ext cx="326625" cy="326625"/>
            </a:xfrm>
            <a:custGeom>
              <a:rect b="b" l="l" r="r" t="t"/>
              <a:pathLst>
                <a:path extrusionOk="0" fill="none" h="13065" w="13065">
                  <a:moveTo>
                    <a:pt x="0" y="1"/>
                  </a:moveTo>
                  <a:lnTo>
                    <a:pt x="13064" y="13065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5194800" y="1139550"/>
              <a:ext cx="816525" cy="816525"/>
            </a:xfrm>
            <a:custGeom>
              <a:rect b="b" l="l" r="r" t="t"/>
              <a:pathLst>
                <a:path extrusionOk="0" fill="none" h="32661" w="32661">
                  <a:moveTo>
                    <a:pt x="0" y="32661"/>
                  </a:moveTo>
                  <a:lnTo>
                    <a:pt x="32661" y="0"/>
                  </a:ln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4704875" y="649625"/>
              <a:ext cx="816550" cy="816550"/>
            </a:xfrm>
            <a:custGeom>
              <a:rect b="b" l="l" r="r" t="t"/>
              <a:pathLst>
                <a:path extrusionOk="0" fill="none" h="32662" w="32662">
                  <a:moveTo>
                    <a:pt x="32661" y="1"/>
                  </a:moveTo>
                  <a:lnTo>
                    <a:pt x="1" y="32661"/>
                  </a:ln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3803450" y="564725"/>
              <a:ext cx="2286275" cy="2286250"/>
            </a:xfrm>
            <a:custGeom>
              <a:rect b="b" l="l" r="r" t="t"/>
              <a:pathLst>
                <a:path extrusionOk="0" fill="none" h="91450" w="91451">
                  <a:moveTo>
                    <a:pt x="1" y="0"/>
                  </a:moveTo>
                  <a:lnTo>
                    <a:pt x="91450" y="91450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5273175" y="401425"/>
              <a:ext cx="979850" cy="979825"/>
            </a:xfrm>
            <a:custGeom>
              <a:rect b="b" l="l" r="r" t="t"/>
              <a:pathLst>
                <a:path extrusionOk="0" fill="none" h="39193" w="39194">
                  <a:moveTo>
                    <a:pt x="1" y="0"/>
                  </a:moveTo>
                  <a:lnTo>
                    <a:pt x="39193" y="39193"/>
                  </a:ln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2170425" y="1217925"/>
              <a:ext cx="3266075" cy="3266075"/>
            </a:xfrm>
            <a:custGeom>
              <a:rect b="b" l="l" r="r" t="t"/>
              <a:pathLst>
                <a:path extrusionOk="0" fill="none" h="130643" w="130643">
                  <a:moveTo>
                    <a:pt x="130643" y="39193"/>
                  </a:moveTo>
                  <a:lnTo>
                    <a:pt x="39193" y="130643"/>
                  </a:lnTo>
                  <a:lnTo>
                    <a:pt x="1" y="91450"/>
                  </a:lnTo>
                  <a:lnTo>
                    <a:pt x="91450" y="1"/>
                  </a:lnTo>
                </a:path>
              </a:pathLst>
            </a:custGeom>
            <a:noFill/>
            <a:ln cap="sq" cmpd="sng" w="19050">
              <a:solidFill>
                <a:schemeClr val="accent2"/>
              </a:solidFill>
              <a:prstDash val="solid"/>
              <a:miter lim="26128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241" name="Google Shape;241;p29"/>
          <p:cNvSpPr/>
          <p:nvPr/>
        </p:nvSpPr>
        <p:spPr>
          <a:xfrm>
            <a:off x="953475" y="3276775"/>
            <a:ext cx="32892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68400" spcFirstLastPara="1" rIns="68400" wrap="square" tIns="34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Unistyle accept multiple themes without a specific syntax.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It is necessary anyway to specified a proper type for the theme.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409100" y="292625"/>
            <a:ext cx="74652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</a:rPr>
              <a:t>How it works under the hood</a:t>
            </a:r>
            <a:endParaRPr sz="2500">
              <a:solidFill>
                <a:schemeClr val="accent4"/>
              </a:solidFill>
            </a:endParaRPr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409100" y="972675"/>
            <a:ext cx="2221200" cy="9960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 Babel plugin scans the Stylesheet and understood  the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dependencies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for each styles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48" name="Google Shape;248;p30"/>
          <p:cNvCxnSpPr>
            <a:stCxn id="247" idx="2"/>
            <a:endCxn id="249" idx="0"/>
          </p:cNvCxnSpPr>
          <p:nvPr/>
        </p:nvCxnSpPr>
        <p:spPr>
          <a:xfrm flipH="1" rot="-5400000">
            <a:off x="1073300" y="2415075"/>
            <a:ext cx="1397400" cy="504600"/>
          </a:xfrm>
          <a:prstGeom prst="curvedConnector3">
            <a:avLst>
              <a:gd fmla="val 49996" name="adj1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0"/>
          <p:cNvSpPr txBox="1"/>
          <p:nvPr/>
        </p:nvSpPr>
        <p:spPr>
          <a:xfrm>
            <a:off x="731225" y="3365975"/>
            <a:ext cx="2586000" cy="8793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The Babel plugin processes the components through to borrow refs and bind the ShadowNode with Unistyle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50" name="Google Shape;250;p30"/>
          <p:cNvSpPr txBox="1"/>
          <p:nvPr/>
        </p:nvSpPr>
        <p:spPr>
          <a:xfrm>
            <a:off x="3609275" y="931450"/>
            <a:ext cx="2688000" cy="14817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At this point, StyleSheets are reconstructed on the C++ side and stored in native C++ StyleSheets registry, containing the parsed Unistyles. In this way Unistyles knows e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xactly which StyleSheet is static, which depends on a theme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51" name="Google Shape;251;p30"/>
          <p:cNvCxnSpPr>
            <a:stCxn id="249" idx="3"/>
            <a:endCxn id="250" idx="2"/>
          </p:cNvCxnSpPr>
          <p:nvPr/>
        </p:nvCxnSpPr>
        <p:spPr>
          <a:xfrm flipH="1" rot="10800000">
            <a:off x="3317225" y="2413025"/>
            <a:ext cx="1636200" cy="1392600"/>
          </a:xfrm>
          <a:prstGeom prst="curvedConnector2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30"/>
          <p:cNvSpPr txBox="1"/>
          <p:nvPr/>
        </p:nvSpPr>
        <p:spPr>
          <a:xfrm>
            <a:off x="5823950" y="2767225"/>
            <a:ext cx="2847000" cy="14295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When an event occurs, the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algorithm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scans the registry and looks for styles depending on the event. At the point the necessary styles are re-computed and only the specific node in the ShadowTree is targeted and updated.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53" name="Google Shape;253;p30"/>
          <p:cNvCxnSpPr>
            <a:stCxn id="250" idx="3"/>
            <a:endCxn id="252" idx="0"/>
          </p:cNvCxnSpPr>
          <p:nvPr/>
        </p:nvCxnSpPr>
        <p:spPr>
          <a:xfrm>
            <a:off x="6297275" y="1672300"/>
            <a:ext cx="950100" cy="1095000"/>
          </a:xfrm>
          <a:prstGeom prst="curvedConnector2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30"/>
          <p:cNvSpPr txBox="1"/>
          <p:nvPr/>
        </p:nvSpPr>
        <p:spPr>
          <a:xfrm>
            <a:off x="7081075" y="4614375"/>
            <a:ext cx="1154100" cy="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Lexend Light"/>
                <a:ea typeface="Lexend Light"/>
                <a:cs typeface="Lexend Light"/>
                <a:sym typeface="Lexend Light"/>
                <a:hlinkClick r:id="rId3"/>
              </a:rPr>
              <a:t>More info</a:t>
            </a:r>
            <a:endParaRPr sz="1600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418400" y="292625"/>
            <a:ext cx="74559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</a:rPr>
              <a:t>Performances</a:t>
            </a:r>
            <a:endParaRPr sz="2500">
              <a:solidFill>
                <a:schemeClr val="accent4"/>
              </a:solidFill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157650" y="1163950"/>
            <a:ext cx="4277400" cy="32940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Medium"/>
                <a:ea typeface="Lexend Medium"/>
                <a:cs typeface="Lexend Medium"/>
                <a:sym typeface="Lexend Medium"/>
              </a:rPr>
              <a:t>Before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61" name="Google Shape;261;p31"/>
          <p:cNvSpPr txBox="1"/>
          <p:nvPr/>
        </p:nvSpPr>
        <p:spPr>
          <a:xfrm>
            <a:off x="4729650" y="1163950"/>
            <a:ext cx="4277400" cy="32940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Medium"/>
                <a:ea typeface="Lexend Medium"/>
                <a:cs typeface="Lexend Medium"/>
                <a:sym typeface="Lexend Medium"/>
              </a:rPr>
              <a:t>After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262" name="Google Shape;262;p31" title="Screenshot 2025-06-24 alle 15.06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75" y="1539625"/>
            <a:ext cx="4060899" cy="284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 title="Screenshot 2025-06-24 alle 15.07.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075" y="1539625"/>
            <a:ext cx="4060902" cy="284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/>
          <p:nvPr>
            <p:ph type="title"/>
          </p:nvPr>
        </p:nvSpPr>
        <p:spPr>
          <a:xfrm>
            <a:off x="409100" y="292625"/>
            <a:ext cx="74652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</a:rPr>
              <a:t>Not all the glitters are gold</a:t>
            </a:r>
            <a:endParaRPr sz="2500">
              <a:solidFill>
                <a:schemeClr val="accent4"/>
              </a:solidFill>
            </a:endParaRPr>
          </a:p>
        </p:txBody>
      </p:sp>
      <p:sp>
        <p:nvSpPr>
          <p:cNvPr id="269" name="Google Shape;269;p32"/>
          <p:cNvSpPr txBox="1"/>
          <p:nvPr>
            <p:ph idx="1" type="body"/>
          </p:nvPr>
        </p:nvSpPr>
        <p:spPr>
          <a:xfrm>
            <a:off x="409100" y="910400"/>
            <a:ext cx="841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We had some issues with the recalculation after an event.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578150" y="1559500"/>
            <a:ext cx="79800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AutoNum type="arabicPeriod"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Changing the whole object to update a style based on an event seems to not work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71" name="Google Shape;271;p32" title="Screenshot 2025-06-24 alle 17.28.2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900" y="1957025"/>
            <a:ext cx="3378776" cy="6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2" title="Screenshot 2025-06-24 alle 17.29.4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850" y="1957025"/>
            <a:ext cx="2159200" cy="1306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32"/>
          <p:cNvGrpSpPr/>
          <p:nvPr/>
        </p:nvGrpSpPr>
        <p:grpSpPr>
          <a:xfrm>
            <a:off x="4410373" y="1957013"/>
            <a:ext cx="230317" cy="221857"/>
            <a:chOff x="1404275" y="451775"/>
            <a:chExt cx="4700350" cy="4700350"/>
          </a:xfrm>
        </p:grpSpPr>
        <p:sp>
          <p:nvSpPr>
            <p:cNvPr id="274" name="Google Shape;274;p32"/>
            <p:cNvSpPr/>
            <p:nvPr/>
          </p:nvSpPr>
          <p:spPr>
            <a:xfrm>
              <a:off x="2472525" y="1947325"/>
              <a:ext cx="2563850" cy="1709250"/>
            </a:xfrm>
            <a:custGeom>
              <a:rect b="b" l="l" r="r" t="t"/>
              <a:pathLst>
                <a:path extrusionOk="0" fill="none" h="68370" w="102554">
                  <a:moveTo>
                    <a:pt x="1" y="34185"/>
                  </a:moveTo>
                  <a:lnTo>
                    <a:pt x="34185" y="68369"/>
                  </a:lnTo>
                  <a:lnTo>
                    <a:pt x="102554" y="1"/>
                  </a:lnTo>
                </a:path>
              </a:pathLst>
            </a:custGeom>
            <a:solidFill>
              <a:schemeClr val="accent3"/>
            </a:solidFill>
            <a:ln cap="sq" cmpd="sng" w="19050">
              <a:solidFill>
                <a:schemeClr val="accent3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1404275" y="451775"/>
              <a:ext cx="4700350" cy="4700350"/>
            </a:xfrm>
            <a:custGeom>
              <a:rect b="b" l="l" r="r" t="t"/>
              <a:pathLst>
                <a:path extrusionOk="0" fill="none" h="188014" w="188014">
                  <a:moveTo>
                    <a:pt x="188014" y="94007"/>
                  </a:moveTo>
                  <a:cubicBezTo>
                    <a:pt x="188014" y="145967"/>
                    <a:pt x="145967" y="188014"/>
                    <a:pt x="94007" y="188014"/>
                  </a:cubicBezTo>
                  <a:cubicBezTo>
                    <a:pt x="42047" y="188014"/>
                    <a:pt x="0" y="145967"/>
                    <a:pt x="0" y="94007"/>
                  </a:cubicBezTo>
                  <a:cubicBezTo>
                    <a:pt x="0" y="42047"/>
                    <a:pt x="42047" y="0"/>
                    <a:pt x="94007" y="0"/>
                  </a:cubicBezTo>
                  <a:cubicBezTo>
                    <a:pt x="145967" y="0"/>
                    <a:pt x="188014" y="42047"/>
                    <a:pt x="188014" y="94007"/>
                  </a:cubicBezTo>
                  <a:close/>
                </a:path>
              </a:pathLst>
            </a:custGeom>
            <a:solidFill>
              <a:schemeClr val="accent3"/>
            </a:solidFill>
            <a:ln cap="sq" cmpd="sng" w="19050">
              <a:solidFill>
                <a:schemeClr val="accent3"/>
              </a:solidFill>
              <a:prstDash val="solid"/>
              <a:miter lim="3418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32"/>
          <p:cNvSpPr/>
          <p:nvPr/>
        </p:nvSpPr>
        <p:spPr>
          <a:xfrm flipH="1">
            <a:off x="1053630" y="1956954"/>
            <a:ext cx="230400" cy="2220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26763" y="0"/>
                  <a:pt x="0" y="27053"/>
                  <a:pt x="0" y="60000"/>
                </a:cubicBezTo>
                <a:cubicBezTo>
                  <a:pt x="0" y="93333"/>
                  <a:pt x="26763" y="120000"/>
                  <a:pt x="60000" y="120000"/>
                </a:cubicBezTo>
                <a:cubicBezTo>
                  <a:pt x="93236" y="120000"/>
                  <a:pt x="120000" y="93333"/>
                  <a:pt x="120000" y="60000"/>
                </a:cubicBezTo>
                <a:cubicBezTo>
                  <a:pt x="120000" y="27053"/>
                  <a:pt x="93236" y="0"/>
                  <a:pt x="60000" y="0"/>
                </a:cubicBezTo>
                <a:close/>
                <a:moveTo>
                  <a:pt x="60000" y="114589"/>
                </a:moveTo>
                <a:cubicBezTo>
                  <a:pt x="30048" y="114589"/>
                  <a:pt x="5507" y="90048"/>
                  <a:pt x="5507" y="60000"/>
                </a:cubicBezTo>
                <a:cubicBezTo>
                  <a:pt x="5507" y="45893"/>
                  <a:pt x="10917" y="33043"/>
                  <a:pt x="19613" y="23478"/>
                </a:cubicBezTo>
                <a:lnTo>
                  <a:pt x="96521" y="100386"/>
                </a:lnTo>
                <a:cubicBezTo>
                  <a:pt x="87053" y="109082"/>
                  <a:pt x="74202" y="114589"/>
                  <a:pt x="60000" y="114589"/>
                </a:cubicBezTo>
                <a:close/>
                <a:moveTo>
                  <a:pt x="100386" y="96618"/>
                </a:moveTo>
                <a:lnTo>
                  <a:pt x="23478" y="19710"/>
                </a:lnTo>
                <a:cubicBezTo>
                  <a:pt x="33043" y="10917"/>
                  <a:pt x="45797" y="5507"/>
                  <a:pt x="60000" y="5507"/>
                </a:cubicBezTo>
                <a:cubicBezTo>
                  <a:pt x="90048" y="5507"/>
                  <a:pt x="114589" y="30048"/>
                  <a:pt x="114589" y="60000"/>
                </a:cubicBezTo>
                <a:cubicBezTo>
                  <a:pt x="114589" y="74202"/>
                  <a:pt x="109082" y="87053"/>
                  <a:pt x="100386" y="96618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>
                <a:alpha val="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2"/>
          <p:cNvSpPr txBox="1"/>
          <p:nvPr/>
        </p:nvSpPr>
        <p:spPr>
          <a:xfrm>
            <a:off x="626600" y="3324700"/>
            <a:ext cx="7980000" cy="12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  2.	Similarly sometimes it is necessary a little workaround to </a:t>
            </a: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provoke</a:t>
            </a: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 a rerender. </a:t>
            </a:r>
            <a:r>
              <a:rPr lang="en" sz="1200" u="sng">
                <a:solidFill>
                  <a:schemeClr val="hlink"/>
                </a:solidFill>
                <a:latin typeface="Lexend Light"/>
                <a:ea typeface="Lexend Light"/>
                <a:cs typeface="Lexend Light"/>
                <a:sym typeface="Lexend Light"/>
                <a:hlinkClick r:id="rId5"/>
              </a:rPr>
              <a:t>We open an issue for it.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78" name="Google Shape;278;p32" title="Screenshot 2025-06-24 alle 17.34.54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3850" y="3643899"/>
            <a:ext cx="2488300" cy="2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2" title="Screenshot 2025-06-24 alle 17.34.44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23850" y="3943325"/>
            <a:ext cx="5306676" cy="4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30048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/>
          <p:nvPr>
            <p:ph idx="4294967295" type="title"/>
          </p:nvPr>
        </p:nvSpPr>
        <p:spPr>
          <a:xfrm>
            <a:off x="666650" y="1382725"/>
            <a:ext cx="7331400" cy="1715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rgbClr val="FFFFFF"/>
                </a:solidFill>
              </a:rPr>
              <a:t>Code</a:t>
            </a:r>
            <a:endParaRPr sz="6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30048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idx="4294967295" type="title"/>
          </p:nvPr>
        </p:nvSpPr>
        <p:spPr>
          <a:xfrm>
            <a:off x="666650" y="1382725"/>
            <a:ext cx="7331400" cy="1715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rgbClr val="FFFFFF"/>
                </a:solidFill>
              </a:rPr>
              <a:t>Questions?</a:t>
            </a:r>
            <a:endParaRPr sz="6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arForm Master Base">
  <a:themeElements>
    <a:clrScheme name="Simple Light">
      <a:dk1>
        <a:srgbClr val="272D3A"/>
      </a:dk1>
      <a:lt1>
        <a:srgbClr val="FFFFFF"/>
      </a:lt1>
      <a:dk2>
        <a:srgbClr val="272D3A"/>
      </a:dk2>
      <a:lt2>
        <a:srgbClr val="F2F2F0"/>
      </a:lt2>
      <a:accent1>
        <a:srgbClr val="2165E3"/>
      </a:accent1>
      <a:accent2>
        <a:srgbClr val="194CAA"/>
      </a:accent2>
      <a:accent3>
        <a:srgbClr val="FB7A9C"/>
      </a:accent3>
      <a:accent4>
        <a:srgbClr val="130048"/>
      </a:accent4>
      <a:accent5>
        <a:srgbClr val="FB775E"/>
      </a:accent5>
      <a:accent6>
        <a:srgbClr val="6D6D68"/>
      </a:accent6>
      <a:hlink>
        <a:srgbClr val="21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